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300" r:id="rId3"/>
    <p:sldId id="299" r:id="rId4"/>
    <p:sldId id="301" r:id="rId5"/>
    <p:sldId id="302" r:id="rId6"/>
    <p:sldId id="303" r:id="rId7"/>
    <p:sldId id="315" r:id="rId8"/>
    <p:sldId id="318" r:id="rId9"/>
    <p:sldId id="313" r:id="rId10"/>
    <p:sldId id="262" r:id="rId11"/>
    <p:sldId id="314" r:id="rId12"/>
    <p:sldId id="317" r:id="rId13"/>
    <p:sldId id="320" r:id="rId14"/>
    <p:sldId id="305" r:id="rId15"/>
    <p:sldId id="271" r:id="rId16"/>
    <p:sldId id="272" r:id="rId17"/>
    <p:sldId id="312" r:id="rId18"/>
    <p:sldId id="258" r:id="rId19"/>
    <p:sldId id="311" r:id="rId20"/>
    <p:sldId id="257" r:id="rId21"/>
    <p:sldId id="291" r:id="rId22"/>
    <p:sldId id="292" r:id="rId23"/>
    <p:sldId id="293" r:id="rId24"/>
    <p:sldId id="259" r:id="rId25"/>
    <p:sldId id="275" r:id="rId26"/>
    <p:sldId id="321" r:id="rId27"/>
    <p:sldId id="322" r:id="rId28"/>
    <p:sldId id="323" r:id="rId29"/>
    <p:sldId id="296" r:id="rId30"/>
    <p:sldId id="297" r:id="rId31"/>
    <p:sldId id="298" r:id="rId32"/>
    <p:sldId id="306" r:id="rId33"/>
    <p:sldId id="307" r:id="rId34"/>
    <p:sldId id="308" r:id="rId3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26" autoAdjust="0"/>
    <p:restoredTop sz="94660"/>
  </p:normalViewPr>
  <p:slideViewPr>
    <p:cSldViewPr snapToGrid="0">
      <p:cViewPr varScale="1">
        <p:scale>
          <a:sx n="69" d="100"/>
          <a:sy n="69" d="100"/>
        </p:scale>
        <p:origin x="90" y="16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file:///E:\2022-2023\RENDICION%20DE%20CUENTAS%202023\LISTA%20DE%20ACTIVIDADES%20DEL%2020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2022-2023\RENDICION%20DE%20CUENTAS%202023\LISTA%20DE%20ACTIVIDADES%20DEL%20202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2022-2023\RENDICION%20DE%20CUENTAS%202023\LISTA%20DE%20ACTIVIDADES%20DEL%20202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2022-2023\RENDICION%20DE%20CUENTAS%202023\LISTA%20DE%20ACTIVIDADES%20DEL%202023.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s-EC" b="1" dirty="0"/>
              <a:t>AUTORIDADES</a:t>
            </a:r>
            <a:r>
              <a:rPr lang="es-EC" b="1" baseline="0" dirty="0"/>
              <a:t> POR GÉNERO</a:t>
            </a:r>
            <a:endParaRPr lang="es-EC" b="1" dirty="0"/>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pieChart>
        <c:varyColors val="1"/>
        <c:ser>
          <c:idx val="0"/>
          <c:order val="0"/>
          <c:tx>
            <c:strRef>
              <c:f>'LISTA DE ACTIVIDADES REDUCIDA'!$L$3</c:f>
              <c:strCache>
                <c:ptCount val="1"/>
                <c:pt idx="0">
                  <c:v>PORCENTAJE</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'LISTA DE ACTIVIDADES REDUCIDA'!$K$4:$K$5</c:f>
              <c:strCache>
                <c:ptCount val="2"/>
                <c:pt idx="0">
                  <c:v>MASCULINO</c:v>
                </c:pt>
                <c:pt idx="1">
                  <c:v>FEMENINO</c:v>
                </c:pt>
              </c:strCache>
            </c:strRef>
          </c:cat>
          <c:val>
            <c:numRef>
              <c:f>'LISTA DE ACTIVIDADES REDUCIDA'!$L$4:$L$5</c:f>
              <c:numCache>
                <c:formatCode>0%</c:formatCode>
                <c:ptCount val="2"/>
                <c:pt idx="0">
                  <c:v>0.5</c:v>
                </c:pt>
                <c:pt idx="1">
                  <c:v>0.5</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s-ES" sz="2000" dirty="0" smtClean="0"/>
              <a:t>Estudiantes por Género</a:t>
            </a:r>
            <a:r>
              <a:rPr lang="es-ES" sz="2000" baseline="0" dirty="0" smtClean="0"/>
              <a:t> </a:t>
            </a:r>
            <a:endParaRPr lang="es-EC" sz="2000" dirty="0"/>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multiLvlStrRef>
              <c:f>'LISTA DE ACTIVIDADES REDUCIDA'!$L$7:$M$8</c:f>
              <c:multiLvlStrCache>
                <c:ptCount val="2"/>
                <c:lvl>
                  <c:pt idx="0">
                    <c:v>MASCULINO</c:v>
                  </c:pt>
                  <c:pt idx="1">
                    <c:v>FEMENINO</c:v>
                  </c:pt>
                </c:lvl>
                <c:lvl>
                  <c:pt idx="0">
                    <c:v>GÉNERO</c:v>
                  </c:pt>
                </c:lvl>
              </c:multiLvlStrCache>
            </c:multiLvlStrRef>
          </c:cat>
          <c:val>
            <c:numRef>
              <c:f>'LISTA DE ACTIVIDADES REDUCIDA'!$L$9:$M$9</c:f>
              <c:numCache>
                <c:formatCode>0%</c:formatCode>
                <c:ptCount val="2"/>
                <c:pt idx="0">
                  <c:v>0.88235294117647056</c:v>
                </c:pt>
                <c:pt idx="1">
                  <c:v>0.11764705882352941</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s-ES" sz="1600" b="1" dirty="0" smtClean="0"/>
              <a:t>Docentes</a:t>
            </a:r>
            <a:r>
              <a:rPr lang="es-ES" sz="1600" b="1" baseline="0" dirty="0" smtClean="0"/>
              <a:t> por Género</a:t>
            </a:r>
            <a:endParaRPr lang="es-EC" sz="1600" b="1" dirty="0"/>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multiLvlStrRef>
              <c:f>'LISTA DE ACTIVIDADES REDUCIDA'!$L$11:$M$12</c:f>
              <c:multiLvlStrCache>
                <c:ptCount val="2"/>
                <c:lvl>
                  <c:pt idx="0">
                    <c:v>MASCULINO</c:v>
                  </c:pt>
                  <c:pt idx="1">
                    <c:v>FEMENINO</c:v>
                  </c:pt>
                </c:lvl>
                <c:lvl>
                  <c:pt idx="0">
                    <c:v>GÉNERO</c:v>
                  </c:pt>
                </c:lvl>
              </c:multiLvlStrCache>
            </c:multiLvlStrRef>
          </c:cat>
          <c:val>
            <c:numRef>
              <c:f>'LISTA DE ACTIVIDADES REDUCIDA'!$L$13:$M$13</c:f>
              <c:numCache>
                <c:formatCode>0%</c:formatCode>
                <c:ptCount val="2"/>
                <c:pt idx="0">
                  <c:v>0.66666666666666663</c:v>
                </c:pt>
                <c:pt idx="1">
                  <c:v>0.33333333333333331</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s-ES" sz="2000" b="1" dirty="0" smtClean="0"/>
              <a:t>Formación</a:t>
            </a:r>
            <a:r>
              <a:rPr lang="es-ES" sz="2000" b="1" baseline="0" dirty="0" smtClean="0"/>
              <a:t> Docente</a:t>
            </a:r>
            <a:endParaRPr lang="es-EC" sz="2000" b="1" dirty="0"/>
          </a:p>
        </c:rich>
      </c:tx>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multiLvlStrRef>
              <c:f>'LISTA DE ACTIVIDADES REDUCIDA'!$L$15:$M$16</c:f>
              <c:multiLvlStrCache>
                <c:ptCount val="2"/>
                <c:lvl>
                  <c:pt idx="0">
                    <c:v>CUARTO NIVEL</c:v>
                  </c:pt>
                  <c:pt idx="1">
                    <c:v>TERCER NIVEL</c:v>
                  </c:pt>
                </c:lvl>
                <c:lvl>
                  <c:pt idx="0">
                    <c:v>FORMACIÓN</c:v>
                  </c:pt>
                </c:lvl>
              </c:multiLvlStrCache>
            </c:multiLvlStrRef>
          </c:cat>
          <c:val>
            <c:numRef>
              <c:f>'LISTA DE ACTIVIDADES REDUCIDA'!$L$17:$M$17</c:f>
              <c:numCache>
                <c:formatCode>0%</c:formatCode>
                <c:ptCount val="2"/>
                <c:pt idx="0">
                  <c:v>0.5</c:v>
                </c:pt>
                <c:pt idx="1">
                  <c:v>0.5</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9EA028-B11A-4C57-BA37-2C13907D0446}" type="doc">
      <dgm:prSet loTypeId="urn:microsoft.com/office/officeart/2005/8/layout/hierarchy1" loCatId="hierarchy" qsTypeId="urn:microsoft.com/office/officeart/2005/8/quickstyle/simple3" qsCatId="simple" csTypeId="urn:microsoft.com/office/officeart/2005/8/colors/accent5_2" csCatId="accent5" phldr="1"/>
      <dgm:spPr/>
      <dgm:t>
        <a:bodyPr/>
        <a:lstStyle/>
        <a:p>
          <a:endParaRPr lang="es-ES"/>
        </a:p>
      </dgm:t>
    </dgm:pt>
    <dgm:pt modelId="{54322782-F709-4E4C-9266-F27AC8FB4A3D}">
      <dgm:prSet phldrT="[Texto]"/>
      <dgm:spPr/>
      <dgm:t>
        <a:bodyPr/>
        <a:lstStyle/>
        <a:p>
          <a:r>
            <a:rPr lang="es-ES"/>
            <a:t>CONSEJO DIRECTIVO</a:t>
          </a:r>
        </a:p>
      </dgm:t>
    </dgm:pt>
    <dgm:pt modelId="{1D404063-6300-405F-8546-D83ED6A32412}" type="parTrans" cxnId="{D5642BF0-D560-4156-B6B9-1841B4A99E6C}">
      <dgm:prSet/>
      <dgm:spPr/>
      <dgm:t>
        <a:bodyPr/>
        <a:lstStyle/>
        <a:p>
          <a:endParaRPr lang="es-ES"/>
        </a:p>
      </dgm:t>
    </dgm:pt>
    <dgm:pt modelId="{57AC74C3-6A6F-4D42-8C02-B1B257CBFF84}" type="sibTrans" cxnId="{D5642BF0-D560-4156-B6B9-1841B4A99E6C}">
      <dgm:prSet/>
      <dgm:spPr/>
      <dgm:t>
        <a:bodyPr/>
        <a:lstStyle/>
        <a:p>
          <a:endParaRPr lang="es-ES"/>
        </a:p>
      </dgm:t>
    </dgm:pt>
    <dgm:pt modelId="{BD745724-4FD0-4463-BFA9-813B2F7CB07D}">
      <dgm:prSet phldrT="[Texto]"/>
      <dgm:spPr/>
      <dgm:t>
        <a:bodyPr/>
        <a:lstStyle/>
        <a:p>
          <a:r>
            <a:rPr lang="es-ES"/>
            <a:t>CONSEJO GUBERNATIVO</a:t>
          </a:r>
        </a:p>
      </dgm:t>
    </dgm:pt>
    <dgm:pt modelId="{49E98A52-14E7-4ED2-BD07-0327D4694C29}" type="parTrans" cxnId="{7A3C948A-640D-4DFA-AE04-102C5EE3C499}">
      <dgm:prSet/>
      <dgm:spPr/>
      <dgm:t>
        <a:bodyPr/>
        <a:lstStyle/>
        <a:p>
          <a:endParaRPr lang="es-ES"/>
        </a:p>
      </dgm:t>
    </dgm:pt>
    <dgm:pt modelId="{CA8659B8-5A31-4DF3-A14B-347903CAA3B7}" type="sibTrans" cxnId="{7A3C948A-640D-4DFA-AE04-102C5EE3C499}">
      <dgm:prSet/>
      <dgm:spPr/>
      <dgm:t>
        <a:bodyPr/>
        <a:lstStyle/>
        <a:p>
          <a:endParaRPr lang="es-ES"/>
        </a:p>
      </dgm:t>
    </dgm:pt>
    <dgm:pt modelId="{DD42D77E-DAA7-4B48-A2B1-6EC02CDAC188}">
      <dgm:prSet/>
      <dgm:spPr/>
      <dgm:t>
        <a:bodyPr/>
        <a:lstStyle/>
        <a:p>
          <a:r>
            <a:rPr lang="es-ES"/>
            <a:t>RECTOR</a:t>
          </a:r>
        </a:p>
      </dgm:t>
    </dgm:pt>
    <dgm:pt modelId="{8AB19365-AA4A-4754-BC53-1EB313FDB601}" type="parTrans" cxnId="{6E3ACD55-04AD-46F7-8B91-31BFC5E4E537}">
      <dgm:prSet/>
      <dgm:spPr/>
      <dgm:t>
        <a:bodyPr/>
        <a:lstStyle/>
        <a:p>
          <a:endParaRPr lang="es-ES"/>
        </a:p>
      </dgm:t>
    </dgm:pt>
    <dgm:pt modelId="{F469BEEC-A405-4002-BE9D-C656B52717A3}" type="sibTrans" cxnId="{6E3ACD55-04AD-46F7-8B91-31BFC5E4E537}">
      <dgm:prSet/>
      <dgm:spPr/>
      <dgm:t>
        <a:bodyPr/>
        <a:lstStyle/>
        <a:p>
          <a:endParaRPr lang="es-ES"/>
        </a:p>
      </dgm:t>
    </dgm:pt>
    <dgm:pt modelId="{8EE62C0B-EA47-4EBE-9A94-4222632B3BD4}">
      <dgm:prSet/>
      <dgm:spPr/>
      <dgm:t>
        <a:bodyPr/>
        <a:lstStyle/>
        <a:p>
          <a:r>
            <a:rPr lang="es-ES"/>
            <a:t>CONSEJO DE REGENTES</a:t>
          </a:r>
        </a:p>
      </dgm:t>
    </dgm:pt>
    <dgm:pt modelId="{52C1115A-FE91-413D-8479-341B9804B24A}" type="parTrans" cxnId="{0E7C9E8C-A945-4966-9F4E-597A76044E76}">
      <dgm:prSet/>
      <dgm:spPr/>
      <dgm:t>
        <a:bodyPr/>
        <a:lstStyle/>
        <a:p>
          <a:endParaRPr lang="es-ES"/>
        </a:p>
      </dgm:t>
    </dgm:pt>
    <dgm:pt modelId="{1182DBF6-7F14-4125-8C71-32239F01D845}" type="sibTrans" cxnId="{0E7C9E8C-A945-4966-9F4E-597A76044E76}">
      <dgm:prSet/>
      <dgm:spPr/>
      <dgm:t>
        <a:bodyPr/>
        <a:lstStyle/>
        <a:p>
          <a:endParaRPr lang="es-ES"/>
        </a:p>
      </dgm:t>
    </dgm:pt>
    <dgm:pt modelId="{35BD95A8-F2B4-431C-A385-6EC1F6C47EE9}">
      <dgm:prSet/>
      <dgm:spPr/>
      <dgm:t>
        <a:bodyPr/>
        <a:lstStyle/>
        <a:p>
          <a:r>
            <a:rPr lang="es-ES"/>
            <a:t>VICERRECTOR</a:t>
          </a:r>
        </a:p>
      </dgm:t>
    </dgm:pt>
    <dgm:pt modelId="{1A7CBA2D-AD5A-463D-A9E7-6D20F67CA47B}" type="parTrans" cxnId="{CC24CC4C-3319-4304-AAEA-150FD611CD92}">
      <dgm:prSet/>
      <dgm:spPr/>
      <dgm:t>
        <a:bodyPr/>
        <a:lstStyle/>
        <a:p>
          <a:endParaRPr lang="es-ES"/>
        </a:p>
      </dgm:t>
    </dgm:pt>
    <dgm:pt modelId="{F854C28A-5EC5-461A-AFD8-09D2E74DD7F6}" type="sibTrans" cxnId="{CC24CC4C-3319-4304-AAEA-150FD611CD92}">
      <dgm:prSet/>
      <dgm:spPr/>
      <dgm:t>
        <a:bodyPr/>
        <a:lstStyle/>
        <a:p>
          <a:endParaRPr lang="es-ES"/>
        </a:p>
      </dgm:t>
    </dgm:pt>
    <dgm:pt modelId="{6CB4BF95-EED5-48A1-B56E-DD3A8AC06505}">
      <dgm:prSet/>
      <dgm:spPr/>
      <dgm:t>
        <a:bodyPr/>
        <a:lstStyle/>
        <a:p>
          <a:r>
            <a:rPr lang="es-ES"/>
            <a:t>SECRETARIA </a:t>
          </a:r>
        </a:p>
      </dgm:t>
    </dgm:pt>
    <dgm:pt modelId="{6B48F186-55BD-49AB-B051-80917CAB9DEF}" type="parTrans" cxnId="{6E255405-C732-4340-B808-067E1025A1F5}">
      <dgm:prSet/>
      <dgm:spPr/>
      <dgm:t>
        <a:bodyPr/>
        <a:lstStyle/>
        <a:p>
          <a:endParaRPr lang="es-ES"/>
        </a:p>
      </dgm:t>
    </dgm:pt>
    <dgm:pt modelId="{5E0A8559-7C5C-4258-AACA-5C79CA6CFF45}" type="sibTrans" cxnId="{6E255405-C732-4340-B808-067E1025A1F5}">
      <dgm:prSet/>
      <dgm:spPr/>
      <dgm:t>
        <a:bodyPr/>
        <a:lstStyle/>
        <a:p>
          <a:endParaRPr lang="es-ES"/>
        </a:p>
      </dgm:t>
    </dgm:pt>
    <dgm:pt modelId="{E11F5F96-D10F-4217-ADC2-562A0B23FCAA}">
      <dgm:prSet/>
      <dgm:spPr/>
      <dgm:t>
        <a:bodyPr/>
        <a:lstStyle/>
        <a:p>
          <a:r>
            <a:rPr lang="es-ES"/>
            <a:t>CONSEJO ACADÉMICO</a:t>
          </a:r>
        </a:p>
      </dgm:t>
    </dgm:pt>
    <dgm:pt modelId="{BF7BA1F4-DD6B-4757-9B62-E5A52EEBB553}" type="parTrans" cxnId="{A9821770-7345-43C6-8D4E-6B8DAFCA18AA}">
      <dgm:prSet/>
      <dgm:spPr/>
      <dgm:t>
        <a:bodyPr/>
        <a:lstStyle/>
        <a:p>
          <a:endParaRPr lang="es-ES"/>
        </a:p>
      </dgm:t>
    </dgm:pt>
    <dgm:pt modelId="{49F233B0-69B4-42B0-81D2-7D76C09440A5}" type="sibTrans" cxnId="{A9821770-7345-43C6-8D4E-6B8DAFCA18AA}">
      <dgm:prSet/>
      <dgm:spPr/>
      <dgm:t>
        <a:bodyPr/>
        <a:lstStyle/>
        <a:p>
          <a:endParaRPr lang="es-ES"/>
        </a:p>
      </dgm:t>
    </dgm:pt>
    <dgm:pt modelId="{40D6201B-37C3-41C4-9641-54E84DE82EC1}">
      <dgm:prSet/>
      <dgm:spPr/>
      <dgm:t>
        <a:bodyPr/>
        <a:lstStyle/>
        <a:p>
          <a:r>
            <a:rPr lang="es-ES"/>
            <a:t>COORDINADOR ACADÉMICO</a:t>
          </a:r>
        </a:p>
      </dgm:t>
    </dgm:pt>
    <dgm:pt modelId="{DAEDBD0E-E2D4-4E78-87DE-CC5BB84C2F61}" type="parTrans" cxnId="{91E406F2-71A2-4161-874F-9FA3ED8246CE}">
      <dgm:prSet/>
      <dgm:spPr/>
      <dgm:t>
        <a:bodyPr/>
        <a:lstStyle/>
        <a:p>
          <a:endParaRPr lang="es-ES"/>
        </a:p>
      </dgm:t>
    </dgm:pt>
    <dgm:pt modelId="{7CD4D1D2-88DE-47B3-AA40-920D07C56C83}" type="sibTrans" cxnId="{91E406F2-71A2-4161-874F-9FA3ED8246CE}">
      <dgm:prSet/>
      <dgm:spPr/>
      <dgm:t>
        <a:bodyPr/>
        <a:lstStyle/>
        <a:p>
          <a:endParaRPr lang="es-ES"/>
        </a:p>
      </dgm:t>
    </dgm:pt>
    <dgm:pt modelId="{41AFD58F-15C6-42C6-844C-86A1915AFC7B}">
      <dgm:prSet/>
      <dgm:spPr/>
      <dgm:t>
        <a:bodyPr/>
        <a:lstStyle/>
        <a:p>
          <a:r>
            <a:rPr lang="es-ES"/>
            <a:t>COMISIONES PERMANENTES</a:t>
          </a:r>
        </a:p>
      </dgm:t>
    </dgm:pt>
    <dgm:pt modelId="{DCF06B5C-7B56-4365-82F1-4D4B0DFF75E9}" type="parTrans" cxnId="{9AFAD5D0-9D8D-4B6A-BEB5-BAC1694401CA}">
      <dgm:prSet/>
      <dgm:spPr/>
      <dgm:t>
        <a:bodyPr/>
        <a:lstStyle/>
        <a:p>
          <a:endParaRPr lang="es-ES"/>
        </a:p>
      </dgm:t>
    </dgm:pt>
    <dgm:pt modelId="{5C50F134-35BF-4C52-8D98-33B43D01A9B1}" type="sibTrans" cxnId="{9AFAD5D0-9D8D-4B6A-BEB5-BAC1694401CA}">
      <dgm:prSet/>
      <dgm:spPr/>
      <dgm:t>
        <a:bodyPr/>
        <a:lstStyle/>
        <a:p>
          <a:endParaRPr lang="es-ES"/>
        </a:p>
      </dgm:t>
    </dgm:pt>
    <dgm:pt modelId="{7858D32C-0563-44F6-A1FC-B3F4FF94A13D}">
      <dgm:prSet/>
      <dgm:spPr/>
      <dgm:t>
        <a:bodyPr/>
        <a:lstStyle/>
        <a:p>
          <a:r>
            <a:rPr lang="es-ES"/>
            <a:t>JEFE FINANCIERO</a:t>
          </a:r>
        </a:p>
      </dgm:t>
    </dgm:pt>
    <dgm:pt modelId="{07291B68-10E9-4282-ACC5-D1EEBCE9BFC4}" type="parTrans" cxnId="{BFC6C7DD-E696-4205-916F-A2C125152067}">
      <dgm:prSet/>
      <dgm:spPr/>
      <dgm:t>
        <a:bodyPr/>
        <a:lstStyle/>
        <a:p>
          <a:endParaRPr lang="es-ES"/>
        </a:p>
      </dgm:t>
    </dgm:pt>
    <dgm:pt modelId="{113D9148-590A-4078-8562-B2F9B937B53A}" type="sibTrans" cxnId="{BFC6C7DD-E696-4205-916F-A2C125152067}">
      <dgm:prSet/>
      <dgm:spPr/>
      <dgm:t>
        <a:bodyPr/>
        <a:lstStyle/>
        <a:p>
          <a:endParaRPr lang="es-ES"/>
        </a:p>
      </dgm:t>
    </dgm:pt>
    <dgm:pt modelId="{3EE2F9E0-930E-40C0-BEFA-5DC1561D1C8D}">
      <dgm:prSet/>
      <dgm:spPr/>
      <dgm:t>
        <a:bodyPr/>
        <a:lstStyle/>
        <a:p>
          <a:r>
            <a:rPr lang="es-ES"/>
            <a:t>AUXILIAR DE SECRETARIA</a:t>
          </a:r>
        </a:p>
      </dgm:t>
    </dgm:pt>
    <dgm:pt modelId="{D8660918-A699-438F-AB6D-C98C74EC470F}" type="parTrans" cxnId="{7A9069D2-D7D8-41E6-BF75-6A74FC02EDBB}">
      <dgm:prSet/>
      <dgm:spPr/>
      <dgm:t>
        <a:bodyPr/>
        <a:lstStyle/>
        <a:p>
          <a:endParaRPr lang="es-ES"/>
        </a:p>
      </dgm:t>
    </dgm:pt>
    <dgm:pt modelId="{88DCEC54-688B-489E-8ABA-E18284F6A591}" type="sibTrans" cxnId="{7A9069D2-D7D8-41E6-BF75-6A74FC02EDBB}">
      <dgm:prSet/>
      <dgm:spPr/>
      <dgm:t>
        <a:bodyPr/>
        <a:lstStyle/>
        <a:p>
          <a:endParaRPr lang="es-ES"/>
        </a:p>
      </dgm:t>
    </dgm:pt>
    <dgm:pt modelId="{C6F56C13-393B-4810-BF10-68ABB3918654}">
      <dgm:prSet/>
      <dgm:spPr/>
      <dgm:t>
        <a:bodyPr/>
        <a:lstStyle/>
        <a:p>
          <a:r>
            <a:rPr lang="es-ES"/>
            <a:t>SERVICIOS GENERALES</a:t>
          </a:r>
        </a:p>
      </dgm:t>
    </dgm:pt>
    <dgm:pt modelId="{B1BD938A-F166-4FA1-9FB0-996062513203}" type="parTrans" cxnId="{3C19F87E-EC6F-4F33-9A2B-8C9FFF1AD731}">
      <dgm:prSet/>
      <dgm:spPr/>
      <dgm:t>
        <a:bodyPr/>
        <a:lstStyle/>
        <a:p>
          <a:endParaRPr lang="es-ES"/>
        </a:p>
      </dgm:t>
    </dgm:pt>
    <dgm:pt modelId="{46C7645B-2528-4909-965F-C58302C8B571}" type="sibTrans" cxnId="{3C19F87E-EC6F-4F33-9A2B-8C9FFF1AD731}">
      <dgm:prSet/>
      <dgm:spPr/>
      <dgm:t>
        <a:bodyPr/>
        <a:lstStyle/>
        <a:p>
          <a:endParaRPr lang="es-ES"/>
        </a:p>
      </dgm:t>
    </dgm:pt>
    <dgm:pt modelId="{4CB472A5-8310-434F-AEAC-D754990C9ED7}">
      <dgm:prSet/>
      <dgm:spPr/>
      <dgm:t>
        <a:bodyPr/>
        <a:lstStyle/>
        <a:p>
          <a:r>
            <a:rPr lang="es-ES"/>
            <a:t>JEFE DE LABORATORIOS</a:t>
          </a:r>
        </a:p>
      </dgm:t>
    </dgm:pt>
    <dgm:pt modelId="{C2798F2C-821D-48B6-972E-45E21F632633}" type="parTrans" cxnId="{0ACCCB60-0ECD-4067-86AB-6F605C506C01}">
      <dgm:prSet/>
      <dgm:spPr/>
      <dgm:t>
        <a:bodyPr/>
        <a:lstStyle/>
        <a:p>
          <a:endParaRPr lang="es-ES"/>
        </a:p>
      </dgm:t>
    </dgm:pt>
    <dgm:pt modelId="{B93F374B-65D0-4F52-B371-124BB9C6975D}" type="sibTrans" cxnId="{0ACCCB60-0ECD-4067-86AB-6F605C506C01}">
      <dgm:prSet/>
      <dgm:spPr/>
      <dgm:t>
        <a:bodyPr/>
        <a:lstStyle/>
        <a:p>
          <a:endParaRPr lang="es-ES"/>
        </a:p>
      </dgm:t>
    </dgm:pt>
    <dgm:pt modelId="{08783D15-0A1F-4F20-B461-08AC8E8F1521}">
      <dgm:prSet/>
      <dgm:spPr/>
      <dgm:t>
        <a:bodyPr/>
        <a:lstStyle/>
        <a:p>
          <a:r>
            <a:rPr lang="es-ES"/>
            <a:t>JEFE DE BIENESTAR ESTUDIANTEL Y BECAS</a:t>
          </a:r>
        </a:p>
      </dgm:t>
    </dgm:pt>
    <dgm:pt modelId="{3C3B8699-80DC-4827-8B95-94F73078CF9C}" type="parTrans" cxnId="{2A791540-515E-4430-8FB8-8DB98A95AD92}">
      <dgm:prSet/>
      <dgm:spPr/>
      <dgm:t>
        <a:bodyPr/>
        <a:lstStyle/>
        <a:p>
          <a:endParaRPr lang="es-ES"/>
        </a:p>
      </dgm:t>
    </dgm:pt>
    <dgm:pt modelId="{B79BCE00-FE9F-41C3-ACB7-A1C42BF99928}" type="sibTrans" cxnId="{2A791540-515E-4430-8FB8-8DB98A95AD92}">
      <dgm:prSet/>
      <dgm:spPr/>
      <dgm:t>
        <a:bodyPr/>
        <a:lstStyle/>
        <a:p>
          <a:endParaRPr lang="es-ES"/>
        </a:p>
      </dgm:t>
    </dgm:pt>
    <dgm:pt modelId="{B5CB9295-741D-4B56-B26B-F1BAA23622AA}">
      <dgm:prSet/>
      <dgm:spPr/>
      <dgm:t>
        <a:bodyPr/>
        <a:lstStyle/>
        <a:p>
          <a:r>
            <a:rPr lang="es-ES"/>
            <a:t>JEFE DE BIBLIOTECA</a:t>
          </a:r>
        </a:p>
      </dgm:t>
    </dgm:pt>
    <dgm:pt modelId="{403F668D-C686-4712-9A6B-4A30E0A4FB0B}" type="parTrans" cxnId="{55626E58-196C-42BE-AAC5-742577845B92}">
      <dgm:prSet/>
      <dgm:spPr/>
      <dgm:t>
        <a:bodyPr/>
        <a:lstStyle/>
        <a:p>
          <a:endParaRPr lang="es-ES"/>
        </a:p>
      </dgm:t>
    </dgm:pt>
    <dgm:pt modelId="{0F4CC9DE-642F-4185-8A84-5B3624899A2D}" type="sibTrans" cxnId="{55626E58-196C-42BE-AAC5-742577845B92}">
      <dgm:prSet/>
      <dgm:spPr/>
      <dgm:t>
        <a:bodyPr/>
        <a:lstStyle/>
        <a:p>
          <a:endParaRPr lang="es-ES"/>
        </a:p>
      </dgm:t>
    </dgm:pt>
    <dgm:pt modelId="{0752F9A8-B924-4363-97C6-C631300E9275}">
      <dgm:prSet/>
      <dgm:spPr/>
      <dgm:t>
        <a:bodyPr/>
        <a:lstStyle/>
        <a:p>
          <a:r>
            <a:rPr lang="es-ES"/>
            <a:t>COMISIÓN EVALUACIÓN INTERNA</a:t>
          </a:r>
        </a:p>
      </dgm:t>
    </dgm:pt>
    <dgm:pt modelId="{9C39F822-951A-4848-9C95-FF7886F7F528}" type="parTrans" cxnId="{8A26298A-CFAD-45CA-B85F-6A1013A977C9}">
      <dgm:prSet/>
      <dgm:spPr/>
      <dgm:t>
        <a:bodyPr/>
        <a:lstStyle/>
        <a:p>
          <a:endParaRPr lang="es-ES"/>
        </a:p>
      </dgm:t>
    </dgm:pt>
    <dgm:pt modelId="{BEBD47F6-7C5E-4087-B6ED-138BE1177C91}" type="sibTrans" cxnId="{8A26298A-CFAD-45CA-B85F-6A1013A977C9}">
      <dgm:prSet/>
      <dgm:spPr/>
      <dgm:t>
        <a:bodyPr/>
        <a:lstStyle/>
        <a:p>
          <a:endParaRPr lang="es-ES"/>
        </a:p>
      </dgm:t>
    </dgm:pt>
    <dgm:pt modelId="{1A16F360-5099-4ACA-B54E-158C01D2B1C4}">
      <dgm:prSet/>
      <dgm:spPr/>
      <dgm:t>
        <a:bodyPr/>
        <a:lstStyle/>
        <a:p>
          <a:r>
            <a:rPr lang="es-ES"/>
            <a:t>COMISIÓN DE DISCIPLINA</a:t>
          </a:r>
        </a:p>
      </dgm:t>
    </dgm:pt>
    <dgm:pt modelId="{8E2B3939-60D4-4021-B163-57B91EF3C444}" type="parTrans" cxnId="{A116FAB5-7B8A-48EE-9B29-834753041F72}">
      <dgm:prSet/>
      <dgm:spPr/>
      <dgm:t>
        <a:bodyPr/>
        <a:lstStyle/>
        <a:p>
          <a:endParaRPr lang="es-ES"/>
        </a:p>
      </dgm:t>
    </dgm:pt>
    <dgm:pt modelId="{AE1DEBCB-5D87-48A4-810B-AE55F3083E73}" type="sibTrans" cxnId="{A116FAB5-7B8A-48EE-9B29-834753041F72}">
      <dgm:prSet/>
      <dgm:spPr/>
      <dgm:t>
        <a:bodyPr/>
        <a:lstStyle/>
        <a:p>
          <a:endParaRPr lang="es-ES"/>
        </a:p>
      </dgm:t>
    </dgm:pt>
    <dgm:pt modelId="{5F327189-CC88-4CA7-9DFB-97DFD7EBF2E6}">
      <dgm:prSet/>
      <dgm:spPr/>
      <dgm:t>
        <a:bodyPr/>
        <a:lstStyle/>
        <a:p>
          <a:r>
            <a:rPr lang="es-ES"/>
            <a:t>COORDINADOR DE VINCULACIÓN CON LA COMUNIDAD</a:t>
          </a:r>
        </a:p>
      </dgm:t>
    </dgm:pt>
    <dgm:pt modelId="{E8E0FCC2-6BE4-4505-8711-B9D16A9AF38F}" type="parTrans" cxnId="{5748687B-DCEA-4303-B8E2-0599F579F07C}">
      <dgm:prSet/>
      <dgm:spPr/>
      <dgm:t>
        <a:bodyPr/>
        <a:lstStyle/>
        <a:p>
          <a:endParaRPr lang="es-ES"/>
        </a:p>
      </dgm:t>
    </dgm:pt>
    <dgm:pt modelId="{41377F27-87A6-462C-9B6B-9616A6C15139}" type="sibTrans" cxnId="{5748687B-DCEA-4303-B8E2-0599F579F07C}">
      <dgm:prSet/>
      <dgm:spPr/>
      <dgm:t>
        <a:bodyPr/>
        <a:lstStyle/>
        <a:p>
          <a:endParaRPr lang="es-ES"/>
        </a:p>
      </dgm:t>
    </dgm:pt>
    <dgm:pt modelId="{C2A8299D-B861-4A76-B086-5F400F87DC17}">
      <dgm:prSet/>
      <dgm:spPr/>
      <dgm:t>
        <a:bodyPr/>
        <a:lstStyle/>
        <a:p>
          <a:r>
            <a:rPr lang="es-ES"/>
            <a:t>COORDINADOR DE SEGUIMIENTO A GRADUADOS Y ACOMPAÑAMIENTO A ESTUDIANTES</a:t>
          </a:r>
        </a:p>
      </dgm:t>
    </dgm:pt>
    <dgm:pt modelId="{12E9328B-969A-49EB-AB8F-AF301889E296}" type="parTrans" cxnId="{247CB5DC-6535-4300-B8CE-DC1ACA140775}">
      <dgm:prSet/>
      <dgm:spPr/>
      <dgm:t>
        <a:bodyPr/>
        <a:lstStyle/>
        <a:p>
          <a:endParaRPr lang="es-ES"/>
        </a:p>
      </dgm:t>
    </dgm:pt>
    <dgm:pt modelId="{DCC2FCD8-FBFD-4D9E-86C2-F8E235D2183D}" type="sibTrans" cxnId="{247CB5DC-6535-4300-B8CE-DC1ACA140775}">
      <dgm:prSet/>
      <dgm:spPr/>
      <dgm:t>
        <a:bodyPr/>
        <a:lstStyle/>
        <a:p>
          <a:endParaRPr lang="es-ES"/>
        </a:p>
      </dgm:t>
    </dgm:pt>
    <dgm:pt modelId="{37D5D7A9-C56C-4706-B3F2-5798D145D182}">
      <dgm:prSet/>
      <dgm:spPr/>
      <dgm:t>
        <a:bodyPr/>
        <a:lstStyle/>
        <a:p>
          <a:r>
            <a:rPr lang="es-ES"/>
            <a:t>CAPACITACIONES DOCENTES</a:t>
          </a:r>
        </a:p>
      </dgm:t>
    </dgm:pt>
    <dgm:pt modelId="{57E06708-971C-4B54-B5CE-711A9691A7D9}" type="parTrans" cxnId="{37A5ECE0-DE6E-4631-BD10-27F45DBF0281}">
      <dgm:prSet/>
      <dgm:spPr/>
      <dgm:t>
        <a:bodyPr/>
        <a:lstStyle/>
        <a:p>
          <a:endParaRPr lang="es-ES"/>
        </a:p>
      </dgm:t>
    </dgm:pt>
    <dgm:pt modelId="{340B7632-B409-4379-8B94-AB6676FC27F2}" type="sibTrans" cxnId="{37A5ECE0-DE6E-4631-BD10-27F45DBF0281}">
      <dgm:prSet/>
      <dgm:spPr/>
      <dgm:t>
        <a:bodyPr/>
        <a:lstStyle/>
        <a:p>
          <a:endParaRPr lang="es-ES"/>
        </a:p>
      </dgm:t>
    </dgm:pt>
    <dgm:pt modelId="{5C7937A0-4ABB-4930-A719-066AF4738725}">
      <dgm:prSet/>
      <dgm:spPr/>
      <dgm:t>
        <a:bodyPr/>
        <a:lstStyle/>
        <a:p>
          <a:r>
            <a:rPr lang="es-ES"/>
            <a:t>COORDINADOR DE PRÁCTICAS PRE PROFESIONALES Y EDUCACIÓN CONTINUA</a:t>
          </a:r>
        </a:p>
      </dgm:t>
    </dgm:pt>
    <dgm:pt modelId="{14EA71B8-3849-4C3C-95D4-00065678D7D2}" type="parTrans" cxnId="{0B62D3C5-3901-4F3D-A1CE-021880B6AFAC}">
      <dgm:prSet/>
      <dgm:spPr/>
      <dgm:t>
        <a:bodyPr/>
        <a:lstStyle/>
        <a:p>
          <a:endParaRPr lang="es-ES"/>
        </a:p>
      </dgm:t>
    </dgm:pt>
    <dgm:pt modelId="{1373B640-1C4D-49AE-A130-5109598B76C1}" type="sibTrans" cxnId="{0B62D3C5-3901-4F3D-A1CE-021880B6AFAC}">
      <dgm:prSet/>
      <dgm:spPr/>
      <dgm:t>
        <a:bodyPr/>
        <a:lstStyle/>
        <a:p>
          <a:endParaRPr lang="es-ES"/>
        </a:p>
      </dgm:t>
    </dgm:pt>
    <dgm:pt modelId="{C259F883-65C7-43ED-97B3-86EB7B8AB78F}">
      <dgm:prSet/>
      <dgm:spPr/>
      <dgm:t>
        <a:bodyPr/>
        <a:lstStyle/>
        <a:p>
          <a:r>
            <a:rPr lang="es-ES"/>
            <a:t>ADMINISTRADOR GENERAL</a:t>
          </a:r>
        </a:p>
      </dgm:t>
    </dgm:pt>
    <dgm:pt modelId="{F9F174E1-D5EB-4951-A532-D7C8AF4944E2}" type="parTrans" cxnId="{82A5B06F-0689-4E58-8F6E-5258F0D0E96F}">
      <dgm:prSet/>
      <dgm:spPr/>
      <dgm:t>
        <a:bodyPr/>
        <a:lstStyle/>
        <a:p>
          <a:endParaRPr lang="es-ES"/>
        </a:p>
      </dgm:t>
    </dgm:pt>
    <dgm:pt modelId="{89032A05-327E-4A34-99BE-3F99118CAFA9}" type="sibTrans" cxnId="{82A5B06F-0689-4E58-8F6E-5258F0D0E96F}">
      <dgm:prSet/>
      <dgm:spPr/>
      <dgm:t>
        <a:bodyPr/>
        <a:lstStyle/>
        <a:p>
          <a:endParaRPr lang="es-ES"/>
        </a:p>
      </dgm:t>
    </dgm:pt>
    <dgm:pt modelId="{B2E64804-5992-45E4-9CFB-F818B610375A}" type="pres">
      <dgm:prSet presAssocID="{B09EA028-B11A-4C57-BA37-2C13907D0446}" presName="hierChild1" presStyleCnt="0">
        <dgm:presLayoutVars>
          <dgm:chPref val="1"/>
          <dgm:dir/>
          <dgm:animOne val="branch"/>
          <dgm:animLvl val="lvl"/>
          <dgm:resizeHandles/>
        </dgm:presLayoutVars>
      </dgm:prSet>
      <dgm:spPr/>
      <dgm:t>
        <a:bodyPr/>
        <a:lstStyle/>
        <a:p>
          <a:endParaRPr lang="es-ES"/>
        </a:p>
      </dgm:t>
    </dgm:pt>
    <dgm:pt modelId="{CCB82EEC-DF84-4F7C-870C-8CABD17FA25D}" type="pres">
      <dgm:prSet presAssocID="{54322782-F709-4E4C-9266-F27AC8FB4A3D}" presName="hierRoot1" presStyleCnt="0"/>
      <dgm:spPr/>
      <dgm:t>
        <a:bodyPr/>
        <a:lstStyle/>
        <a:p>
          <a:endParaRPr lang="es-ES"/>
        </a:p>
      </dgm:t>
    </dgm:pt>
    <dgm:pt modelId="{F32973C4-253E-401D-9F22-2D8177CB8E6B}" type="pres">
      <dgm:prSet presAssocID="{54322782-F709-4E4C-9266-F27AC8FB4A3D}" presName="composite" presStyleCnt="0"/>
      <dgm:spPr/>
      <dgm:t>
        <a:bodyPr/>
        <a:lstStyle/>
        <a:p>
          <a:endParaRPr lang="es-ES"/>
        </a:p>
      </dgm:t>
    </dgm:pt>
    <dgm:pt modelId="{7FCA242B-B95D-4323-8213-7F3CD1DDB099}" type="pres">
      <dgm:prSet presAssocID="{54322782-F709-4E4C-9266-F27AC8FB4A3D}" presName="background" presStyleLbl="node0" presStyleIdx="0" presStyleCnt="1"/>
      <dgm:spPr/>
      <dgm:t>
        <a:bodyPr/>
        <a:lstStyle/>
        <a:p>
          <a:endParaRPr lang="es-ES"/>
        </a:p>
      </dgm:t>
    </dgm:pt>
    <dgm:pt modelId="{1C1D45AE-402A-476D-8ACF-C21C48A10C87}" type="pres">
      <dgm:prSet presAssocID="{54322782-F709-4E4C-9266-F27AC8FB4A3D}" presName="text" presStyleLbl="fgAcc0" presStyleIdx="0" presStyleCnt="1">
        <dgm:presLayoutVars>
          <dgm:chPref val="3"/>
        </dgm:presLayoutVars>
      </dgm:prSet>
      <dgm:spPr/>
      <dgm:t>
        <a:bodyPr/>
        <a:lstStyle/>
        <a:p>
          <a:endParaRPr lang="es-ES"/>
        </a:p>
      </dgm:t>
    </dgm:pt>
    <dgm:pt modelId="{B663FA34-7E54-4198-905B-6A7973192797}" type="pres">
      <dgm:prSet presAssocID="{54322782-F709-4E4C-9266-F27AC8FB4A3D}" presName="hierChild2" presStyleCnt="0"/>
      <dgm:spPr/>
      <dgm:t>
        <a:bodyPr/>
        <a:lstStyle/>
        <a:p>
          <a:endParaRPr lang="es-ES"/>
        </a:p>
      </dgm:t>
    </dgm:pt>
    <dgm:pt modelId="{1BE52D2E-6707-4FB0-BC5B-0433EEA20AD3}" type="pres">
      <dgm:prSet presAssocID="{49E98A52-14E7-4ED2-BD07-0327D4694C29}" presName="Name10" presStyleLbl="parChTrans1D2" presStyleIdx="0" presStyleCnt="2"/>
      <dgm:spPr/>
      <dgm:t>
        <a:bodyPr/>
        <a:lstStyle/>
        <a:p>
          <a:endParaRPr lang="es-ES"/>
        </a:p>
      </dgm:t>
    </dgm:pt>
    <dgm:pt modelId="{F48A8BE8-3D6F-4741-8E06-FCE8B5BB969E}" type="pres">
      <dgm:prSet presAssocID="{BD745724-4FD0-4463-BFA9-813B2F7CB07D}" presName="hierRoot2" presStyleCnt="0"/>
      <dgm:spPr/>
      <dgm:t>
        <a:bodyPr/>
        <a:lstStyle/>
        <a:p>
          <a:endParaRPr lang="es-ES"/>
        </a:p>
      </dgm:t>
    </dgm:pt>
    <dgm:pt modelId="{6D219C7C-C0F3-4045-A119-94BB7CA2591E}" type="pres">
      <dgm:prSet presAssocID="{BD745724-4FD0-4463-BFA9-813B2F7CB07D}" presName="composite2" presStyleCnt="0"/>
      <dgm:spPr/>
      <dgm:t>
        <a:bodyPr/>
        <a:lstStyle/>
        <a:p>
          <a:endParaRPr lang="es-ES"/>
        </a:p>
      </dgm:t>
    </dgm:pt>
    <dgm:pt modelId="{709C8B00-869C-438D-81AC-C3EC1F99AE7A}" type="pres">
      <dgm:prSet presAssocID="{BD745724-4FD0-4463-BFA9-813B2F7CB07D}" presName="background2" presStyleLbl="node2" presStyleIdx="0" presStyleCnt="2"/>
      <dgm:spPr/>
      <dgm:t>
        <a:bodyPr/>
        <a:lstStyle/>
        <a:p>
          <a:endParaRPr lang="es-ES"/>
        </a:p>
      </dgm:t>
    </dgm:pt>
    <dgm:pt modelId="{FB941920-13C4-45D7-807B-BEC8B1341B43}" type="pres">
      <dgm:prSet presAssocID="{BD745724-4FD0-4463-BFA9-813B2F7CB07D}" presName="text2" presStyleLbl="fgAcc2" presStyleIdx="0" presStyleCnt="2">
        <dgm:presLayoutVars>
          <dgm:chPref val="3"/>
        </dgm:presLayoutVars>
      </dgm:prSet>
      <dgm:spPr/>
      <dgm:t>
        <a:bodyPr/>
        <a:lstStyle/>
        <a:p>
          <a:endParaRPr lang="es-ES"/>
        </a:p>
      </dgm:t>
    </dgm:pt>
    <dgm:pt modelId="{EC269F77-02DA-424E-BA94-1AED14F4C135}" type="pres">
      <dgm:prSet presAssocID="{BD745724-4FD0-4463-BFA9-813B2F7CB07D}" presName="hierChild3" presStyleCnt="0"/>
      <dgm:spPr/>
      <dgm:t>
        <a:bodyPr/>
        <a:lstStyle/>
        <a:p>
          <a:endParaRPr lang="es-ES"/>
        </a:p>
      </dgm:t>
    </dgm:pt>
    <dgm:pt modelId="{319E2EFB-9B45-4739-B8AA-2D1899C99CE1}" type="pres">
      <dgm:prSet presAssocID="{8AB19365-AA4A-4754-BC53-1EB313FDB601}" presName="Name17" presStyleLbl="parChTrans1D3" presStyleIdx="0" presStyleCnt="1"/>
      <dgm:spPr/>
      <dgm:t>
        <a:bodyPr/>
        <a:lstStyle/>
        <a:p>
          <a:endParaRPr lang="es-ES"/>
        </a:p>
      </dgm:t>
    </dgm:pt>
    <dgm:pt modelId="{082E98B7-95EA-45D0-88E5-8E21044D74A8}" type="pres">
      <dgm:prSet presAssocID="{DD42D77E-DAA7-4B48-A2B1-6EC02CDAC188}" presName="hierRoot3" presStyleCnt="0"/>
      <dgm:spPr/>
      <dgm:t>
        <a:bodyPr/>
        <a:lstStyle/>
        <a:p>
          <a:endParaRPr lang="es-ES"/>
        </a:p>
      </dgm:t>
    </dgm:pt>
    <dgm:pt modelId="{0522AAE4-283D-4FCC-BA66-0C8236102020}" type="pres">
      <dgm:prSet presAssocID="{DD42D77E-DAA7-4B48-A2B1-6EC02CDAC188}" presName="composite3" presStyleCnt="0"/>
      <dgm:spPr/>
      <dgm:t>
        <a:bodyPr/>
        <a:lstStyle/>
        <a:p>
          <a:endParaRPr lang="es-ES"/>
        </a:p>
      </dgm:t>
    </dgm:pt>
    <dgm:pt modelId="{B9451BF5-F601-4FF3-BE49-BAFDCBAD8D79}" type="pres">
      <dgm:prSet presAssocID="{DD42D77E-DAA7-4B48-A2B1-6EC02CDAC188}" presName="background3" presStyleLbl="node3" presStyleIdx="0" presStyleCnt="1"/>
      <dgm:spPr/>
      <dgm:t>
        <a:bodyPr/>
        <a:lstStyle/>
        <a:p>
          <a:endParaRPr lang="es-ES"/>
        </a:p>
      </dgm:t>
    </dgm:pt>
    <dgm:pt modelId="{A6C68A24-399A-46AB-8B2C-F13816A2087C}" type="pres">
      <dgm:prSet presAssocID="{DD42D77E-DAA7-4B48-A2B1-6EC02CDAC188}" presName="text3" presStyleLbl="fgAcc3" presStyleIdx="0" presStyleCnt="1">
        <dgm:presLayoutVars>
          <dgm:chPref val="3"/>
        </dgm:presLayoutVars>
      </dgm:prSet>
      <dgm:spPr/>
      <dgm:t>
        <a:bodyPr/>
        <a:lstStyle/>
        <a:p>
          <a:endParaRPr lang="es-ES"/>
        </a:p>
      </dgm:t>
    </dgm:pt>
    <dgm:pt modelId="{7B32427E-68A7-43DD-9213-09184D65554A}" type="pres">
      <dgm:prSet presAssocID="{DD42D77E-DAA7-4B48-A2B1-6EC02CDAC188}" presName="hierChild4" presStyleCnt="0"/>
      <dgm:spPr/>
      <dgm:t>
        <a:bodyPr/>
        <a:lstStyle/>
        <a:p>
          <a:endParaRPr lang="es-ES"/>
        </a:p>
      </dgm:t>
    </dgm:pt>
    <dgm:pt modelId="{C7304066-73C8-488C-8D27-BFFF32105A76}" type="pres">
      <dgm:prSet presAssocID="{52C1115A-FE91-413D-8479-341B9804B24A}" presName="Name23" presStyleLbl="parChTrans1D4" presStyleIdx="0" presStyleCnt="18"/>
      <dgm:spPr/>
      <dgm:t>
        <a:bodyPr/>
        <a:lstStyle/>
        <a:p>
          <a:endParaRPr lang="es-ES"/>
        </a:p>
      </dgm:t>
    </dgm:pt>
    <dgm:pt modelId="{593E96A5-865C-40A2-B931-4292208BA094}" type="pres">
      <dgm:prSet presAssocID="{8EE62C0B-EA47-4EBE-9A94-4222632B3BD4}" presName="hierRoot4" presStyleCnt="0"/>
      <dgm:spPr/>
      <dgm:t>
        <a:bodyPr/>
        <a:lstStyle/>
        <a:p>
          <a:endParaRPr lang="es-ES"/>
        </a:p>
      </dgm:t>
    </dgm:pt>
    <dgm:pt modelId="{44321288-0FCA-4CF3-A8E9-D980714B0F49}" type="pres">
      <dgm:prSet presAssocID="{8EE62C0B-EA47-4EBE-9A94-4222632B3BD4}" presName="composite4" presStyleCnt="0"/>
      <dgm:spPr/>
      <dgm:t>
        <a:bodyPr/>
        <a:lstStyle/>
        <a:p>
          <a:endParaRPr lang="es-ES"/>
        </a:p>
      </dgm:t>
    </dgm:pt>
    <dgm:pt modelId="{C890183B-5A38-4103-801C-6FCD1CBD3BD1}" type="pres">
      <dgm:prSet presAssocID="{8EE62C0B-EA47-4EBE-9A94-4222632B3BD4}" presName="background4" presStyleLbl="node4" presStyleIdx="0" presStyleCnt="18"/>
      <dgm:spPr/>
      <dgm:t>
        <a:bodyPr/>
        <a:lstStyle/>
        <a:p>
          <a:endParaRPr lang="es-ES"/>
        </a:p>
      </dgm:t>
    </dgm:pt>
    <dgm:pt modelId="{30B2CF65-34C7-4095-84D6-486D33E8D0CF}" type="pres">
      <dgm:prSet presAssocID="{8EE62C0B-EA47-4EBE-9A94-4222632B3BD4}" presName="text4" presStyleLbl="fgAcc4" presStyleIdx="0" presStyleCnt="18" custScaleX="90909" custScaleY="90909">
        <dgm:presLayoutVars>
          <dgm:chPref val="3"/>
        </dgm:presLayoutVars>
      </dgm:prSet>
      <dgm:spPr/>
      <dgm:t>
        <a:bodyPr/>
        <a:lstStyle/>
        <a:p>
          <a:endParaRPr lang="es-ES"/>
        </a:p>
      </dgm:t>
    </dgm:pt>
    <dgm:pt modelId="{F95499DD-86CE-48C5-9826-7254662B21BF}" type="pres">
      <dgm:prSet presAssocID="{8EE62C0B-EA47-4EBE-9A94-4222632B3BD4}" presName="hierChild5" presStyleCnt="0"/>
      <dgm:spPr/>
      <dgm:t>
        <a:bodyPr/>
        <a:lstStyle/>
        <a:p>
          <a:endParaRPr lang="es-ES"/>
        </a:p>
      </dgm:t>
    </dgm:pt>
    <dgm:pt modelId="{0C060520-E33C-4B90-B6B7-65E49F3A3A88}" type="pres">
      <dgm:prSet presAssocID="{1A7CBA2D-AD5A-463D-A9E7-6D20F67CA47B}" presName="Name23" presStyleLbl="parChTrans1D4" presStyleIdx="1" presStyleCnt="18"/>
      <dgm:spPr/>
      <dgm:t>
        <a:bodyPr/>
        <a:lstStyle/>
        <a:p>
          <a:endParaRPr lang="es-ES"/>
        </a:p>
      </dgm:t>
    </dgm:pt>
    <dgm:pt modelId="{A2D63D04-6F10-4444-8302-5EEFF476F57D}" type="pres">
      <dgm:prSet presAssocID="{35BD95A8-F2B4-431C-A385-6EC1F6C47EE9}" presName="hierRoot4" presStyleCnt="0"/>
      <dgm:spPr/>
      <dgm:t>
        <a:bodyPr/>
        <a:lstStyle/>
        <a:p>
          <a:endParaRPr lang="es-ES"/>
        </a:p>
      </dgm:t>
    </dgm:pt>
    <dgm:pt modelId="{F8ECFDA1-7544-4C5C-9C80-B9AAAEC39AD3}" type="pres">
      <dgm:prSet presAssocID="{35BD95A8-F2B4-431C-A385-6EC1F6C47EE9}" presName="composite4" presStyleCnt="0"/>
      <dgm:spPr/>
      <dgm:t>
        <a:bodyPr/>
        <a:lstStyle/>
        <a:p>
          <a:endParaRPr lang="es-ES"/>
        </a:p>
      </dgm:t>
    </dgm:pt>
    <dgm:pt modelId="{9DB354D1-E041-4F3C-A48B-AE1E1E42CC08}" type="pres">
      <dgm:prSet presAssocID="{35BD95A8-F2B4-431C-A385-6EC1F6C47EE9}" presName="background4" presStyleLbl="node4" presStyleIdx="1" presStyleCnt="18"/>
      <dgm:spPr/>
      <dgm:t>
        <a:bodyPr/>
        <a:lstStyle/>
        <a:p>
          <a:endParaRPr lang="es-ES"/>
        </a:p>
      </dgm:t>
    </dgm:pt>
    <dgm:pt modelId="{A6523C6A-1FBF-4A9F-ABD5-5D671613B87A}" type="pres">
      <dgm:prSet presAssocID="{35BD95A8-F2B4-431C-A385-6EC1F6C47EE9}" presName="text4" presStyleLbl="fgAcc4" presStyleIdx="1" presStyleCnt="18">
        <dgm:presLayoutVars>
          <dgm:chPref val="3"/>
        </dgm:presLayoutVars>
      </dgm:prSet>
      <dgm:spPr/>
      <dgm:t>
        <a:bodyPr/>
        <a:lstStyle/>
        <a:p>
          <a:endParaRPr lang="es-ES"/>
        </a:p>
      </dgm:t>
    </dgm:pt>
    <dgm:pt modelId="{55D2DC33-1263-4B72-B0CC-381A0B7D9A75}" type="pres">
      <dgm:prSet presAssocID="{35BD95A8-F2B4-431C-A385-6EC1F6C47EE9}" presName="hierChild5" presStyleCnt="0"/>
      <dgm:spPr/>
      <dgm:t>
        <a:bodyPr/>
        <a:lstStyle/>
        <a:p>
          <a:endParaRPr lang="es-ES"/>
        </a:p>
      </dgm:t>
    </dgm:pt>
    <dgm:pt modelId="{3A1F6B54-E1EC-435E-A00E-A648F15DAA69}" type="pres">
      <dgm:prSet presAssocID="{BF7BA1F4-DD6B-4757-9B62-E5A52EEBB553}" presName="Name23" presStyleLbl="parChTrans1D4" presStyleIdx="2" presStyleCnt="18"/>
      <dgm:spPr/>
      <dgm:t>
        <a:bodyPr/>
        <a:lstStyle/>
        <a:p>
          <a:endParaRPr lang="es-ES"/>
        </a:p>
      </dgm:t>
    </dgm:pt>
    <dgm:pt modelId="{1EDAC73D-1DDB-46C7-8150-37A947BF5133}" type="pres">
      <dgm:prSet presAssocID="{E11F5F96-D10F-4217-ADC2-562A0B23FCAA}" presName="hierRoot4" presStyleCnt="0"/>
      <dgm:spPr/>
      <dgm:t>
        <a:bodyPr/>
        <a:lstStyle/>
        <a:p>
          <a:endParaRPr lang="es-ES"/>
        </a:p>
      </dgm:t>
    </dgm:pt>
    <dgm:pt modelId="{EB369E93-BB26-4B45-88CB-7D29A5E6B06E}" type="pres">
      <dgm:prSet presAssocID="{E11F5F96-D10F-4217-ADC2-562A0B23FCAA}" presName="composite4" presStyleCnt="0"/>
      <dgm:spPr/>
      <dgm:t>
        <a:bodyPr/>
        <a:lstStyle/>
        <a:p>
          <a:endParaRPr lang="es-ES"/>
        </a:p>
      </dgm:t>
    </dgm:pt>
    <dgm:pt modelId="{EDCA4C0E-C6CB-476B-AFB2-A38B425EC2CA}" type="pres">
      <dgm:prSet presAssocID="{E11F5F96-D10F-4217-ADC2-562A0B23FCAA}" presName="background4" presStyleLbl="node4" presStyleIdx="2" presStyleCnt="18"/>
      <dgm:spPr/>
      <dgm:t>
        <a:bodyPr/>
        <a:lstStyle/>
        <a:p>
          <a:endParaRPr lang="es-ES"/>
        </a:p>
      </dgm:t>
    </dgm:pt>
    <dgm:pt modelId="{8BFB7F9C-4255-401D-891F-A31A0F94C3C1}" type="pres">
      <dgm:prSet presAssocID="{E11F5F96-D10F-4217-ADC2-562A0B23FCAA}" presName="text4" presStyleLbl="fgAcc4" presStyleIdx="2" presStyleCnt="18">
        <dgm:presLayoutVars>
          <dgm:chPref val="3"/>
        </dgm:presLayoutVars>
      </dgm:prSet>
      <dgm:spPr/>
      <dgm:t>
        <a:bodyPr/>
        <a:lstStyle/>
        <a:p>
          <a:endParaRPr lang="es-ES"/>
        </a:p>
      </dgm:t>
    </dgm:pt>
    <dgm:pt modelId="{41D8C04F-DE44-4DAF-8788-ED88645BBF45}" type="pres">
      <dgm:prSet presAssocID="{E11F5F96-D10F-4217-ADC2-562A0B23FCAA}" presName="hierChild5" presStyleCnt="0"/>
      <dgm:spPr/>
      <dgm:t>
        <a:bodyPr/>
        <a:lstStyle/>
        <a:p>
          <a:endParaRPr lang="es-ES"/>
        </a:p>
      </dgm:t>
    </dgm:pt>
    <dgm:pt modelId="{B877C056-F435-4F7B-AA51-654C661525F8}" type="pres">
      <dgm:prSet presAssocID="{DAEDBD0E-E2D4-4E78-87DE-CC5BB84C2F61}" presName="Name23" presStyleLbl="parChTrans1D4" presStyleIdx="3" presStyleCnt="18"/>
      <dgm:spPr/>
      <dgm:t>
        <a:bodyPr/>
        <a:lstStyle/>
        <a:p>
          <a:endParaRPr lang="es-ES"/>
        </a:p>
      </dgm:t>
    </dgm:pt>
    <dgm:pt modelId="{CB590551-D3CB-4AF5-895B-963A015970B7}" type="pres">
      <dgm:prSet presAssocID="{40D6201B-37C3-41C4-9641-54E84DE82EC1}" presName="hierRoot4" presStyleCnt="0"/>
      <dgm:spPr/>
      <dgm:t>
        <a:bodyPr/>
        <a:lstStyle/>
        <a:p>
          <a:endParaRPr lang="es-ES"/>
        </a:p>
      </dgm:t>
    </dgm:pt>
    <dgm:pt modelId="{3CD9027C-DCAD-4B74-8809-49466680287A}" type="pres">
      <dgm:prSet presAssocID="{40D6201B-37C3-41C4-9641-54E84DE82EC1}" presName="composite4" presStyleCnt="0"/>
      <dgm:spPr/>
      <dgm:t>
        <a:bodyPr/>
        <a:lstStyle/>
        <a:p>
          <a:endParaRPr lang="es-ES"/>
        </a:p>
      </dgm:t>
    </dgm:pt>
    <dgm:pt modelId="{BAD45E2E-A7C0-4909-B217-8EDB25C5E6C8}" type="pres">
      <dgm:prSet presAssocID="{40D6201B-37C3-41C4-9641-54E84DE82EC1}" presName="background4" presStyleLbl="node4" presStyleIdx="3" presStyleCnt="18"/>
      <dgm:spPr/>
      <dgm:t>
        <a:bodyPr/>
        <a:lstStyle/>
        <a:p>
          <a:endParaRPr lang="es-ES"/>
        </a:p>
      </dgm:t>
    </dgm:pt>
    <dgm:pt modelId="{401F87FD-83BC-489E-9391-8DE98425EBDF}" type="pres">
      <dgm:prSet presAssocID="{40D6201B-37C3-41C4-9641-54E84DE82EC1}" presName="text4" presStyleLbl="fgAcc4" presStyleIdx="3" presStyleCnt="18">
        <dgm:presLayoutVars>
          <dgm:chPref val="3"/>
        </dgm:presLayoutVars>
      </dgm:prSet>
      <dgm:spPr/>
      <dgm:t>
        <a:bodyPr/>
        <a:lstStyle/>
        <a:p>
          <a:endParaRPr lang="es-ES"/>
        </a:p>
      </dgm:t>
    </dgm:pt>
    <dgm:pt modelId="{9D57DEE4-87E7-4821-999B-04C5F5313E0E}" type="pres">
      <dgm:prSet presAssocID="{40D6201B-37C3-41C4-9641-54E84DE82EC1}" presName="hierChild5" presStyleCnt="0"/>
      <dgm:spPr/>
      <dgm:t>
        <a:bodyPr/>
        <a:lstStyle/>
        <a:p>
          <a:endParaRPr lang="es-ES"/>
        </a:p>
      </dgm:t>
    </dgm:pt>
    <dgm:pt modelId="{0512568D-3F06-48F8-8E70-C9C1443A4BEF}" type="pres">
      <dgm:prSet presAssocID="{E8E0FCC2-6BE4-4505-8711-B9D16A9AF38F}" presName="Name23" presStyleLbl="parChTrans1D4" presStyleIdx="4" presStyleCnt="18"/>
      <dgm:spPr/>
      <dgm:t>
        <a:bodyPr/>
        <a:lstStyle/>
        <a:p>
          <a:endParaRPr lang="es-ES"/>
        </a:p>
      </dgm:t>
    </dgm:pt>
    <dgm:pt modelId="{490233CB-C5FE-48D3-8E26-893E5FF193A2}" type="pres">
      <dgm:prSet presAssocID="{5F327189-CC88-4CA7-9DFB-97DFD7EBF2E6}" presName="hierRoot4" presStyleCnt="0"/>
      <dgm:spPr/>
      <dgm:t>
        <a:bodyPr/>
        <a:lstStyle/>
        <a:p>
          <a:endParaRPr lang="es-ES"/>
        </a:p>
      </dgm:t>
    </dgm:pt>
    <dgm:pt modelId="{A22E959C-A475-4990-A9CD-BEEAC0532E17}" type="pres">
      <dgm:prSet presAssocID="{5F327189-CC88-4CA7-9DFB-97DFD7EBF2E6}" presName="composite4" presStyleCnt="0"/>
      <dgm:spPr/>
      <dgm:t>
        <a:bodyPr/>
        <a:lstStyle/>
        <a:p>
          <a:endParaRPr lang="es-ES"/>
        </a:p>
      </dgm:t>
    </dgm:pt>
    <dgm:pt modelId="{87B2FE72-4431-4CB5-A22D-A962F77B50FB}" type="pres">
      <dgm:prSet presAssocID="{5F327189-CC88-4CA7-9DFB-97DFD7EBF2E6}" presName="background4" presStyleLbl="node4" presStyleIdx="4" presStyleCnt="18"/>
      <dgm:spPr/>
      <dgm:t>
        <a:bodyPr/>
        <a:lstStyle/>
        <a:p>
          <a:endParaRPr lang="es-ES"/>
        </a:p>
      </dgm:t>
    </dgm:pt>
    <dgm:pt modelId="{D16568EA-2EA1-402A-A4E1-0A90A367557B}" type="pres">
      <dgm:prSet presAssocID="{5F327189-CC88-4CA7-9DFB-97DFD7EBF2E6}" presName="text4" presStyleLbl="fgAcc4" presStyleIdx="4" presStyleCnt="18" custScaleY="196668" custLinFactNeighborY="-6475">
        <dgm:presLayoutVars>
          <dgm:chPref val="3"/>
        </dgm:presLayoutVars>
      </dgm:prSet>
      <dgm:spPr/>
      <dgm:t>
        <a:bodyPr/>
        <a:lstStyle/>
        <a:p>
          <a:endParaRPr lang="es-ES"/>
        </a:p>
      </dgm:t>
    </dgm:pt>
    <dgm:pt modelId="{22403B94-0072-48F7-BBBD-3D997CF18AF4}" type="pres">
      <dgm:prSet presAssocID="{5F327189-CC88-4CA7-9DFB-97DFD7EBF2E6}" presName="hierChild5" presStyleCnt="0"/>
      <dgm:spPr/>
      <dgm:t>
        <a:bodyPr/>
        <a:lstStyle/>
        <a:p>
          <a:endParaRPr lang="es-ES"/>
        </a:p>
      </dgm:t>
    </dgm:pt>
    <dgm:pt modelId="{F43C94D6-32F5-407A-A350-B0BAAE2F5B53}" type="pres">
      <dgm:prSet presAssocID="{12E9328B-969A-49EB-AB8F-AF301889E296}" presName="Name23" presStyleLbl="parChTrans1D4" presStyleIdx="5" presStyleCnt="18"/>
      <dgm:spPr/>
      <dgm:t>
        <a:bodyPr/>
        <a:lstStyle/>
        <a:p>
          <a:endParaRPr lang="es-ES"/>
        </a:p>
      </dgm:t>
    </dgm:pt>
    <dgm:pt modelId="{8FBE0019-1414-4E94-BBC9-1B2016D0F649}" type="pres">
      <dgm:prSet presAssocID="{C2A8299D-B861-4A76-B086-5F400F87DC17}" presName="hierRoot4" presStyleCnt="0"/>
      <dgm:spPr/>
      <dgm:t>
        <a:bodyPr/>
        <a:lstStyle/>
        <a:p>
          <a:endParaRPr lang="es-ES"/>
        </a:p>
      </dgm:t>
    </dgm:pt>
    <dgm:pt modelId="{9B791EFF-28C1-4DC8-B202-D7E526E182FD}" type="pres">
      <dgm:prSet presAssocID="{C2A8299D-B861-4A76-B086-5F400F87DC17}" presName="composite4" presStyleCnt="0"/>
      <dgm:spPr/>
      <dgm:t>
        <a:bodyPr/>
        <a:lstStyle/>
        <a:p>
          <a:endParaRPr lang="es-ES"/>
        </a:p>
      </dgm:t>
    </dgm:pt>
    <dgm:pt modelId="{F79B081B-0A11-4BCA-BFC2-4893A0500B4F}" type="pres">
      <dgm:prSet presAssocID="{C2A8299D-B861-4A76-B086-5F400F87DC17}" presName="background4" presStyleLbl="node4" presStyleIdx="5" presStyleCnt="18"/>
      <dgm:spPr/>
      <dgm:t>
        <a:bodyPr/>
        <a:lstStyle/>
        <a:p>
          <a:endParaRPr lang="es-ES"/>
        </a:p>
      </dgm:t>
    </dgm:pt>
    <dgm:pt modelId="{E96D96E8-2977-4FA1-81F8-1CE89C61F3FE}" type="pres">
      <dgm:prSet presAssocID="{C2A8299D-B861-4A76-B086-5F400F87DC17}" presName="text4" presStyleLbl="fgAcc4" presStyleIdx="5" presStyleCnt="18" custScaleY="187145">
        <dgm:presLayoutVars>
          <dgm:chPref val="3"/>
        </dgm:presLayoutVars>
      </dgm:prSet>
      <dgm:spPr/>
      <dgm:t>
        <a:bodyPr/>
        <a:lstStyle/>
        <a:p>
          <a:endParaRPr lang="es-ES"/>
        </a:p>
      </dgm:t>
    </dgm:pt>
    <dgm:pt modelId="{3687D7F2-1B15-4279-A852-3A16C9E1E5A3}" type="pres">
      <dgm:prSet presAssocID="{C2A8299D-B861-4A76-B086-5F400F87DC17}" presName="hierChild5" presStyleCnt="0"/>
      <dgm:spPr/>
      <dgm:t>
        <a:bodyPr/>
        <a:lstStyle/>
        <a:p>
          <a:endParaRPr lang="es-ES"/>
        </a:p>
      </dgm:t>
    </dgm:pt>
    <dgm:pt modelId="{C590ADEA-D2C1-404A-8972-B0928041CB49}" type="pres">
      <dgm:prSet presAssocID="{57E06708-971C-4B54-B5CE-711A9691A7D9}" presName="Name23" presStyleLbl="parChTrans1D4" presStyleIdx="6" presStyleCnt="18"/>
      <dgm:spPr/>
      <dgm:t>
        <a:bodyPr/>
        <a:lstStyle/>
        <a:p>
          <a:endParaRPr lang="es-ES"/>
        </a:p>
      </dgm:t>
    </dgm:pt>
    <dgm:pt modelId="{15060925-560F-41B8-BB36-93A7566027FE}" type="pres">
      <dgm:prSet presAssocID="{37D5D7A9-C56C-4706-B3F2-5798D145D182}" presName="hierRoot4" presStyleCnt="0"/>
      <dgm:spPr/>
      <dgm:t>
        <a:bodyPr/>
        <a:lstStyle/>
        <a:p>
          <a:endParaRPr lang="es-ES"/>
        </a:p>
      </dgm:t>
    </dgm:pt>
    <dgm:pt modelId="{882A64A1-7CAA-47A9-8FEC-397FC7478855}" type="pres">
      <dgm:prSet presAssocID="{37D5D7A9-C56C-4706-B3F2-5798D145D182}" presName="composite4" presStyleCnt="0"/>
      <dgm:spPr/>
      <dgm:t>
        <a:bodyPr/>
        <a:lstStyle/>
        <a:p>
          <a:endParaRPr lang="es-ES"/>
        </a:p>
      </dgm:t>
    </dgm:pt>
    <dgm:pt modelId="{925228BD-D86B-4CD2-B067-4A1E3B0E959D}" type="pres">
      <dgm:prSet presAssocID="{37D5D7A9-C56C-4706-B3F2-5798D145D182}" presName="background4" presStyleLbl="node4" presStyleIdx="6" presStyleCnt="18"/>
      <dgm:spPr/>
      <dgm:t>
        <a:bodyPr/>
        <a:lstStyle/>
        <a:p>
          <a:endParaRPr lang="es-ES"/>
        </a:p>
      </dgm:t>
    </dgm:pt>
    <dgm:pt modelId="{421CF7C0-7918-4963-B5EA-68E3D4C07460}" type="pres">
      <dgm:prSet presAssocID="{37D5D7A9-C56C-4706-B3F2-5798D145D182}" presName="text4" presStyleLbl="fgAcc4" presStyleIdx="6" presStyleCnt="18" custScaleX="114811" custScaleY="189255">
        <dgm:presLayoutVars>
          <dgm:chPref val="3"/>
        </dgm:presLayoutVars>
      </dgm:prSet>
      <dgm:spPr/>
      <dgm:t>
        <a:bodyPr/>
        <a:lstStyle/>
        <a:p>
          <a:endParaRPr lang="es-ES"/>
        </a:p>
      </dgm:t>
    </dgm:pt>
    <dgm:pt modelId="{94F36443-C15E-4B9A-AFA4-A5293F77BBF5}" type="pres">
      <dgm:prSet presAssocID="{37D5D7A9-C56C-4706-B3F2-5798D145D182}" presName="hierChild5" presStyleCnt="0"/>
      <dgm:spPr/>
      <dgm:t>
        <a:bodyPr/>
        <a:lstStyle/>
        <a:p>
          <a:endParaRPr lang="es-ES"/>
        </a:p>
      </dgm:t>
    </dgm:pt>
    <dgm:pt modelId="{67405B85-B450-4CA7-AF67-08B9F0D33F7E}" type="pres">
      <dgm:prSet presAssocID="{14EA71B8-3849-4C3C-95D4-00065678D7D2}" presName="Name23" presStyleLbl="parChTrans1D4" presStyleIdx="7" presStyleCnt="18"/>
      <dgm:spPr/>
      <dgm:t>
        <a:bodyPr/>
        <a:lstStyle/>
        <a:p>
          <a:endParaRPr lang="es-ES"/>
        </a:p>
      </dgm:t>
    </dgm:pt>
    <dgm:pt modelId="{FE4F3815-8DBB-4C23-9721-BCA288C19B98}" type="pres">
      <dgm:prSet presAssocID="{5C7937A0-4ABB-4930-A719-066AF4738725}" presName="hierRoot4" presStyleCnt="0"/>
      <dgm:spPr/>
      <dgm:t>
        <a:bodyPr/>
        <a:lstStyle/>
        <a:p>
          <a:endParaRPr lang="es-ES"/>
        </a:p>
      </dgm:t>
    </dgm:pt>
    <dgm:pt modelId="{19C62A48-975A-46AB-9DCC-219C7E1AFCDC}" type="pres">
      <dgm:prSet presAssocID="{5C7937A0-4ABB-4930-A719-066AF4738725}" presName="composite4" presStyleCnt="0"/>
      <dgm:spPr/>
      <dgm:t>
        <a:bodyPr/>
        <a:lstStyle/>
        <a:p>
          <a:endParaRPr lang="es-ES"/>
        </a:p>
      </dgm:t>
    </dgm:pt>
    <dgm:pt modelId="{C8040530-4D55-478A-AF30-FFFF8A5E53F2}" type="pres">
      <dgm:prSet presAssocID="{5C7937A0-4ABB-4930-A719-066AF4738725}" presName="background4" presStyleLbl="node4" presStyleIdx="7" presStyleCnt="18"/>
      <dgm:spPr/>
      <dgm:t>
        <a:bodyPr/>
        <a:lstStyle/>
        <a:p>
          <a:endParaRPr lang="es-ES"/>
        </a:p>
      </dgm:t>
    </dgm:pt>
    <dgm:pt modelId="{BE46BEF2-D76D-4525-8C30-4EBF41B95C85}" type="pres">
      <dgm:prSet presAssocID="{5C7937A0-4ABB-4930-A719-066AF4738725}" presName="text4" presStyleLbl="fgAcc4" presStyleIdx="7" presStyleCnt="18" custScaleY="208679">
        <dgm:presLayoutVars>
          <dgm:chPref val="3"/>
        </dgm:presLayoutVars>
      </dgm:prSet>
      <dgm:spPr/>
      <dgm:t>
        <a:bodyPr/>
        <a:lstStyle/>
        <a:p>
          <a:endParaRPr lang="es-ES"/>
        </a:p>
      </dgm:t>
    </dgm:pt>
    <dgm:pt modelId="{DFCB7A35-B3EC-45A2-A39C-5786CE77B2D4}" type="pres">
      <dgm:prSet presAssocID="{5C7937A0-4ABB-4930-A719-066AF4738725}" presName="hierChild5" presStyleCnt="0"/>
      <dgm:spPr/>
      <dgm:t>
        <a:bodyPr/>
        <a:lstStyle/>
        <a:p>
          <a:endParaRPr lang="es-ES"/>
        </a:p>
      </dgm:t>
    </dgm:pt>
    <dgm:pt modelId="{D2E84EF2-161F-49FA-B8FC-1BE030696697}" type="pres">
      <dgm:prSet presAssocID="{DCF06B5C-7B56-4365-82F1-4D4B0DFF75E9}" presName="Name23" presStyleLbl="parChTrans1D4" presStyleIdx="8" presStyleCnt="18"/>
      <dgm:spPr/>
      <dgm:t>
        <a:bodyPr/>
        <a:lstStyle/>
        <a:p>
          <a:endParaRPr lang="es-ES"/>
        </a:p>
      </dgm:t>
    </dgm:pt>
    <dgm:pt modelId="{69C45286-EDF2-421A-B7CB-F9952FFA63B7}" type="pres">
      <dgm:prSet presAssocID="{41AFD58F-15C6-42C6-844C-86A1915AFC7B}" presName="hierRoot4" presStyleCnt="0"/>
      <dgm:spPr/>
      <dgm:t>
        <a:bodyPr/>
        <a:lstStyle/>
        <a:p>
          <a:endParaRPr lang="es-ES"/>
        </a:p>
      </dgm:t>
    </dgm:pt>
    <dgm:pt modelId="{A7FD4C57-92C5-48E4-92B8-F0F632A05FC4}" type="pres">
      <dgm:prSet presAssocID="{41AFD58F-15C6-42C6-844C-86A1915AFC7B}" presName="composite4" presStyleCnt="0"/>
      <dgm:spPr/>
      <dgm:t>
        <a:bodyPr/>
        <a:lstStyle/>
        <a:p>
          <a:endParaRPr lang="es-ES"/>
        </a:p>
      </dgm:t>
    </dgm:pt>
    <dgm:pt modelId="{E2F01E72-65FA-4ADA-B2C4-3D33EC2C8B1B}" type="pres">
      <dgm:prSet presAssocID="{41AFD58F-15C6-42C6-844C-86A1915AFC7B}" presName="background4" presStyleLbl="node4" presStyleIdx="8" presStyleCnt="18"/>
      <dgm:spPr/>
      <dgm:t>
        <a:bodyPr/>
        <a:lstStyle/>
        <a:p>
          <a:endParaRPr lang="es-ES"/>
        </a:p>
      </dgm:t>
    </dgm:pt>
    <dgm:pt modelId="{BE62C832-D109-4078-BF31-33597822925B}" type="pres">
      <dgm:prSet presAssocID="{41AFD58F-15C6-42C6-844C-86A1915AFC7B}" presName="text4" presStyleLbl="fgAcc4" presStyleIdx="8" presStyleCnt="18">
        <dgm:presLayoutVars>
          <dgm:chPref val="3"/>
        </dgm:presLayoutVars>
      </dgm:prSet>
      <dgm:spPr/>
      <dgm:t>
        <a:bodyPr/>
        <a:lstStyle/>
        <a:p>
          <a:endParaRPr lang="es-ES"/>
        </a:p>
      </dgm:t>
    </dgm:pt>
    <dgm:pt modelId="{555A697A-2B87-4C8F-92A7-B974025CCCC5}" type="pres">
      <dgm:prSet presAssocID="{41AFD58F-15C6-42C6-844C-86A1915AFC7B}" presName="hierChild5" presStyleCnt="0"/>
      <dgm:spPr/>
      <dgm:t>
        <a:bodyPr/>
        <a:lstStyle/>
        <a:p>
          <a:endParaRPr lang="es-ES"/>
        </a:p>
      </dgm:t>
    </dgm:pt>
    <dgm:pt modelId="{4A1D33B3-5D6C-4B58-B6A9-DC6F2B179232}" type="pres">
      <dgm:prSet presAssocID="{9C39F822-951A-4848-9C95-FF7886F7F528}" presName="Name23" presStyleLbl="parChTrans1D4" presStyleIdx="9" presStyleCnt="18"/>
      <dgm:spPr/>
      <dgm:t>
        <a:bodyPr/>
        <a:lstStyle/>
        <a:p>
          <a:endParaRPr lang="es-ES"/>
        </a:p>
      </dgm:t>
    </dgm:pt>
    <dgm:pt modelId="{B7CFAE6F-5EF6-4290-AC24-B292489193F6}" type="pres">
      <dgm:prSet presAssocID="{0752F9A8-B924-4363-97C6-C631300E9275}" presName="hierRoot4" presStyleCnt="0"/>
      <dgm:spPr/>
      <dgm:t>
        <a:bodyPr/>
        <a:lstStyle/>
        <a:p>
          <a:endParaRPr lang="es-ES"/>
        </a:p>
      </dgm:t>
    </dgm:pt>
    <dgm:pt modelId="{5967B5DD-12D6-4032-8B89-93F12423DA40}" type="pres">
      <dgm:prSet presAssocID="{0752F9A8-B924-4363-97C6-C631300E9275}" presName="composite4" presStyleCnt="0"/>
      <dgm:spPr/>
      <dgm:t>
        <a:bodyPr/>
        <a:lstStyle/>
        <a:p>
          <a:endParaRPr lang="es-ES"/>
        </a:p>
      </dgm:t>
    </dgm:pt>
    <dgm:pt modelId="{2EA2B8A6-69A4-4C21-A932-C639501F977C}" type="pres">
      <dgm:prSet presAssocID="{0752F9A8-B924-4363-97C6-C631300E9275}" presName="background4" presStyleLbl="node4" presStyleIdx="9" presStyleCnt="18"/>
      <dgm:spPr/>
      <dgm:t>
        <a:bodyPr/>
        <a:lstStyle/>
        <a:p>
          <a:endParaRPr lang="es-ES"/>
        </a:p>
      </dgm:t>
    </dgm:pt>
    <dgm:pt modelId="{F19FFAFE-4444-4EDA-891F-C884CE25CAF1}" type="pres">
      <dgm:prSet presAssocID="{0752F9A8-B924-4363-97C6-C631300E9275}" presName="text4" presStyleLbl="fgAcc4" presStyleIdx="9" presStyleCnt="18">
        <dgm:presLayoutVars>
          <dgm:chPref val="3"/>
        </dgm:presLayoutVars>
      </dgm:prSet>
      <dgm:spPr/>
      <dgm:t>
        <a:bodyPr/>
        <a:lstStyle/>
        <a:p>
          <a:endParaRPr lang="es-ES"/>
        </a:p>
      </dgm:t>
    </dgm:pt>
    <dgm:pt modelId="{2FA7960E-B060-41A5-8226-F10F6494EC5D}" type="pres">
      <dgm:prSet presAssocID="{0752F9A8-B924-4363-97C6-C631300E9275}" presName="hierChild5" presStyleCnt="0"/>
      <dgm:spPr/>
      <dgm:t>
        <a:bodyPr/>
        <a:lstStyle/>
        <a:p>
          <a:endParaRPr lang="es-ES"/>
        </a:p>
      </dgm:t>
    </dgm:pt>
    <dgm:pt modelId="{57AADDAB-D035-49C4-A779-577D260CA446}" type="pres">
      <dgm:prSet presAssocID="{8E2B3939-60D4-4021-B163-57B91EF3C444}" presName="Name23" presStyleLbl="parChTrans1D4" presStyleIdx="10" presStyleCnt="18"/>
      <dgm:spPr/>
      <dgm:t>
        <a:bodyPr/>
        <a:lstStyle/>
        <a:p>
          <a:endParaRPr lang="es-ES"/>
        </a:p>
      </dgm:t>
    </dgm:pt>
    <dgm:pt modelId="{8D0C5C0D-6375-4CA0-97AC-993DA107AEDD}" type="pres">
      <dgm:prSet presAssocID="{1A16F360-5099-4ACA-B54E-158C01D2B1C4}" presName="hierRoot4" presStyleCnt="0"/>
      <dgm:spPr/>
      <dgm:t>
        <a:bodyPr/>
        <a:lstStyle/>
        <a:p>
          <a:endParaRPr lang="es-ES"/>
        </a:p>
      </dgm:t>
    </dgm:pt>
    <dgm:pt modelId="{0A9D8532-83B4-4F89-804D-FB4613CEB0D2}" type="pres">
      <dgm:prSet presAssocID="{1A16F360-5099-4ACA-B54E-158C01D2B1C4}" presName="composite4" presStyleCnt="0"/>
      <dgm:spPr/>
      <dgm:t>
        <a:bodyPr/>
        <a:lstStyle/>
        <a:p>
          <a:endParaRPr lang="es-ES"/>
        </a:p>
      </dgm:t>
    </dgm:pt>
    <dgm:pt modelId="{31DF3577-A4E1-44E8-89D3-E1E29FCCDA03}" type="pres">
      <dgm:prSet presAssocID="{1A16F360-5099-4ACA-B54E-158C01D2B1C4}" presName="background4" presStyleLbl="node4" presStyleIdx="10" presStyleCnt="18"/>
      <dgm:spPr/>
      <dgm:t>
        <a:bodyPr/>
        <a:lstStyle/>
        <a:p>
          <a:endParaRPr lang="es-ES"/>
        </a:p>
      </dgm:t>
    </dgm:pt>
    <dgm:pt modelId="{D4B4A719-94FF-4BD5-A6D4-34589A8C65A2}" type="pres">
      <dgm:prSet presAssocID="{1A16F360-5099-4ACA-B54E-158C01D2B1C4}" presName="text4" presStyleLbl="fgAcc4" presStyleIdx="10" presStyleCnt="18">
        <dgm:presLayoutVars>
          <dgm:chPref val="3"/>
        </dgm:presLayoutVars>
      </dgm:prSet>
      <dgm:spPr/>
      <dgm:t>
        <a:bodyPr/>
        <a:lstStyle/>
        <a:p>
          <a:endParaRPr lang="es-ES"/>
        </a:p>
      </dgm:t>
    </dgm:pt>
    <dgm:pt modelId="{9A206283-F4F4-4D34-8429-27A914A59C3D}" type="pres">
      <dgm:prSet presAssocID="{1A16F360-5099-4ACA-B54E-158C01D2B1C4}" presName="hierChild5" presStyleCnt="0"/>
      <dgm:spPr/>
      <dgm:t>
        <a:bodyPr/>
        <a:lstStyle/>
        <a:p>
          <a:endParaRPr lang="es-ES"/>
        </a:p>
      </dgm:t>
    </dgm:pt>
    <dgm:pt modelId="{3AB79B4D-DFFE-419C-9582-B8BC2455CFF2}" type="pres">
      <dgm:prSet presAssocID="{07291B68-10E9-4282-ACC5-D1EEBCE9BFC4}" presName="Name23" presStyleLbl="parChTrans1D4" presStyleIdx="11" presStyleCnt="18"/>
      <dgm:spPr/>
      <dgm:t>
        <a:bodyPr/>
        <a:lstStyle/>
        <a:p>
          <a:endParaRPr lang="es-ES"/>
        </a:p>
      </dgm:t>
    </dgm:pt>
    <dgm:pt modelId="{62EF1701-C421-4366-89CA-B670EF7EC761}" type="pres">
      <dgm:prSet presAssocID="{7858D32C-0563-44F6-A1FC-B3F4FF94A13D}" presName="hierRoot4" presStyleCnt="0"/>
      <dgm:spPr/>
      <dgm:t>
        <a:bodyPr/>
        <a:lstStyle/>
        <a:p>
          <a:endParaRPr lang="es-ES"/>
        </a:p>
      </dgm:t>
    </dgm:pt>
    <dgm:pt modelId="{078ABC14-583B-455A-9009-9F33129FDF84}" type="pres">
      <dgm:prSet presAssocID="{7858D32C-0563-44F6-A1FC-B3F4FF94A13D}" presName="composite4" presStyleCnt="0"/>
      <dgm:spPr/>
      <dgm:t>
        <a:bodyPr/>
        <a:lstStyle/>
        <a:p>
          <a:endParaRPr lang="es-ES"/>
        </a:p>
      </dgm:t>
    </dgm:pt>
    <dgm:pt modelId="{F95AF571-67EC-40FD-ACE2-273AD6004223}" type="pres">
      <dgm:prSet presAssocID="{7858D32C-0563-44F6-A1FC-B3F4FF94A13D}" presName="background4" presStyleLbl="node4" presStyleIdx="11" presStyleCnt="18"/>
      <dgm:spPr/>
      <dgm:t>
        <a:bodyPr/>
        <a:lstStyle/>
        <a:p>
          <a:endParaRPr lang="es-ES"/>
        </a:p>
      </dgm:t>
    </dgm:pt>
    <dgm:pt modelId="{2F99DBD5-9B24-4272-BDE9-F5400939FB0F}" type="pres">
      <dgm:prSet presAssocID="{7858D32C-0563-44F6-A1FC-B3F4FF94A13D}" presName="text4" presStyleLbl="fgAcc4" presStyleIdx="11" presStyleCnt="18">
        <dgm:presLayoutVars>
          <dgm:chPref val="3"/>
        </dgm:presLayoutVars>
      </dgm:prSet>
      <dgm:spPr/>
      <dgm:t>
        <a:bodyPr/>
        <a:lstStyle/>
        <a:p>
          <a:endParaRPr lang="es-ES"/>
        </a:p>
      </dgm:t>
    </dgm:pt>
    <dgm:pt modelId="{994CF455-5CFC-4EB4-8B8A-F19616E41802}" type="pres">
      <dgm:prSet presAssocID="{7858D32C-0563-44F6-A1FC-B3F4FF94A13D}" presName="hierChild5" presStyleCnt="0"/>
      <dgm:spPr/>
      <dgm:t>
        <a:bodyPr/>
        <a:lstStyle/>
        <a:p>
          <a:endParaRPr lang="es-ES"/>
        </a:p>
      </dgm:t>
    </dgm:pt>
    <dgm:pt modelId="{19E05B00-8F76-4560-8F98-71E447830AC9}" type="pres">
      <dgm:prSet presAssocID="{C2798F2C-821D-48B6-972E-45E21F632633}" presName="Name23" presStyleLbl="parChTrans1D4" presStyleIdx="12" presStyleCnt="18"/>
      <dgm:spPr/>
      <dgm:t>
        <a:bodyPr/>
        <a:lstStyle/>
        <a:p>
          <a:endParaRPr lang="es-ES"/>
        </a:p>
      </dgm:t>
    </dgm:pt>
    <dgm:pt modelId="{49660C3F-58FF-4521-9B38-3E2F9F17F66E}" type="pres">
      <dgm:prSet presAssocID="{4CB472A5-8310-434F-AEAC-D754990C9ED7}" presName="hierRoot4" presStyleCnt="0"/>
      <dgm:spPr/>
      <dgm:t>
        <a:bodyPr/>
        <a:lstStyle/>
        <a:p>
          <a:endParaRPr lang="es-ES"/>
        </a:p>
      </dgm:t>
    </dgm:pt>
    <dgm:pt modelId="{D054166A-14F6-4A90-95D3-04D320317167}" type="pres">
      <dgm:prSet presAssocID="{4CB472A5-8310-434F-AEAC-D754990C9ED7}" presName="composite4" presStyleCnt="0"/>
      <dgm:spPr/>
      <dgm:t>
        <a:bodyPr/>
        <a:lstStyle/>
        <a:p>
          <a:endParaRPr lang="es-ES"/>
        </a:p>
      </dgm:t>
    </dgm:pt>
    <dgm:pt modelId="{E9F0A167-A899-47E7-B8AF-2C4497A8ACD7}" type="pres">
      <dgm:prSet presAssocID="{4CB472A5-8310-434F-AEAC-D754990C9ED7}" presName="background4" presStyleLbl="node4" presStyleIdx="12" presStyleCnt="18"/>
      <dgm:spPr/>
      <dgm:t>
        <a:bodyPr/>
        <a:lstStyle/>
        <a:p>
          <a:endParaRPr lang="es-ES"/>
        </a:p>
      </dgm:t>
    </dgm:pt>
    <dgm:pt modelId="{87E360AE-92A9-473F-B377-4C99A259A1DA}" type="pres">
      <dgm:prSet presAssocID="{4CB472A5-8310-434F-AEAC-D754990C9ED7}" presName="text4" presStyleLbl="fgAcc4" presStyleIdx="12" presStyleCnt="18">
        <dgm:presLayoutVars>
          <dgm:chPref val="3"/>
        </dgm:presLayoutVars>
      </dgm:prSet>
      <dgm:spPr/>
      <dgm:t>
        <a:bodyPr/>
        <a:lstStyle/>
        <a:p>
          <a:endParaRPr lang="es-ES"/>
        </a:p>
      </dgm:t>
    </dgm:pt>
    <dgm:pt modelId="{E89A0DDD-D383-4A52-AC49-9FE557EFDF3A}" type="pres">
      <dgm:prSet presAssocID="{4CB472A5-8310-434F-AEAC-D754990C9ED7}" presName="hierChild5" presStyleCnt="0"/>
      <dgm:spPr/>
      <dgm:t>
        <a:bodyPr/>
        <a:lstStyle/>
        <a:p>
          <a:endParaRPr lang="es-ES"/>
        </a:p>
      </dgm:t>
    </dgm:pt>
    <dgm:pt modelId="{E761FCAD-63A5-457C-BCF7-A86541D5FF7A}" type="pres">
      <dgm:prSet presAssocID="{3C3B8699-80DC-4827-8B95-94F73078CF9C}" presName="Name23" presStyleLbl="parChTrans1D4" presStyleIdx="13" presStyleCnt="18"/>
      <dgm:spPr/>
      <dgm:t>
        <a:bodyPr/>
        <a:lstStyle/>
        <a:p>
          <a:endParaRPr lang="es-ES"/>
        </a:p>
      </dgm:t>
    </dgm:pt>
    <dgm:pt modelId="{E5363BF2-2C30-480E-B3DA-38EEE9AE73D4}" type="pres">
      <dgm:prSet presAssocID="{08783D15-0A1F-4F20-B461-08AC8E8F1521}" presName="hierRoot4" presStyleCnt="0"/>
      <dgm:spPr/>
      <dgm:t>
        <a:bodyPr/>
        <a:lstStyle/>
        <a:p>
          <a:endParaRPr lang="es-ES"/>
        </a:p>
      </dgm:t>
    </dgm:pt>
    <dgm:pt modelId="{0F5211E8-9B1C-4FC5-BA7B-19163130043B}" type="pres">
      <dgm:prSet presAssocID="{08783D15-0A1F-4F20-B461-08AC8E8F1521}" presName="composite4" presStyleCnt="0"/>
      <dgm:spPr/>
      <dgm:t>
        <a:bodyPr/>
        <a:lstStyle/>
        <a:p>
          <a:endParaRPr lang="es-ES"/>
        </a:p>
      </dgm:t>
    </dgm:pt>
    <dgm:pt modelId="{D67D21BB-D011-4AFF-8EEB-6C4E9FD8ED88}" type="pres">
      <dgm:prSet presAssocID="{08783D15-0A1F-4F20-B461-08AC8E8F1521}" presName="background4" presStyleLbl="node4" presStyleIdx="13" presStyleCnt="18"/>
      <dgm:spPr/>
      <dgm:t>
        <a:bodyPr/>
        <a:lstStyle/>
        <a:p>
          <a:endParaRPr lang="es-ES"/>
        </a:p>
      </dgm:t>
    </dgm:pt>
    <dgm:pt modelId="{92871B3E-4A69-44A4-987F-57B13AE8E03F}" type="pres">
      <dgm:prSet presAssocID="{08783D15-0A1F-4F20-B461-08AC8E8F1521}" presName="text4" presStyleLbl="fgAcc4" presStyleIdx="13" presStyleCnt="18">
        <dgm:presLayoutVars>
          <dgm:chPref val="3"/>
        </dgm:presLayoutVars>
      </dgm:prSet>
      <dgm:spPr/>
      <dgm:t>
        <a:bodyPr/>
        <a:lstStyle/>
        <a:p>
          <a:endParaRPr lang="es-ES"/>
        </a:p>
      </dgm:t>
    </dgm:pt>
    <dgm:pt modelId="{35F4478C-5116-4AA2-9F70-242BE0B4EF13}" type="pres">
      <dgm:prSet presAssocID="{08783D15-0A1F-4F20-B461-08AC8E8F1521}" presName="hierChild5" presStyleCnt="0"/>
      <dgm:spPr/>
      <dgm:t>
        <a:bodyPr/>
        <a:lstStyle/>
        <a:p>
          <a:endParaRPr lang="es-ES"/>
        </a:p>
      </dgm:t>
    </dgm:pt>
    <dgm:pt modelId="{DCB6E49D-8963-4C53-8515-C1F73E879E00}" type="pres">
      <dgm:prSet presAssocID="{403F668D-C686-4712-9A6B-4A30E0A4FB0B}" presName="Name23" presStyleLbl="parChTrans1D4" presStyleIdx="14" presStyleCnt="18"/>
      <dgm:spPr/>
      <dgm:t>
        <a:bodyPr/>
        <a:lstStyle/>
        <a:p>
          <a:endParaRPr lang="es-ES"/>
        </a:p>
      </dgm:t>
    </dgm:pt>
    <dgm:pt modelId="{D2EEC476-31DF-4CC1-AD7C-920DC86D0C9A}" type="pres">
      <dgm:prSet presAssocID="{B5CB9295-741D-4B56-B26B-F1BAA23622AA}" presName="hierRoot4" presStyleCnt="0"/>
      <dgm:spPr/>
      <dgm:t>
        <a:bodyPr/>
        <a:lstStyle/>
        <a:p>
          <a:endParaRPr lang="es-ES"/>
        </a:p>
      </dgm:t>
    </dgm:pt>
    <dgm:pt modelId="{A18FF67F-7662-4E2E-8CC8-197D75DEB51D}" type="pres">
      <dgm:prSet presAssocID="{B5CB9295-741D-4B56-B26B-F1BAA23622AA}" presName="composite4" presStyleCnt="0"/>
      <dgm:spPr/>
      <dgm:t>
        <a:bodyPr/>
        <a:lstStyle/>
        <a:p>
          <a:endParaRPr lang="es-ES"/>
        </a:p>
      </dgm:t>
    </dgm:pt>
    <dgm:pt modelId="{CA22CA10-D1DD-45A4-AF98-BDE77F878301}" type="pres">
      <dgm:prSet presAssocID="{B5CB9295-741D-4B56-B26B-F1BAA23622AA}" presName="background4" presStyleLbl="node4" presStyleIdx="14" presStyleCnt="18"/>
      <dgm:spPr/>
      <dgm:t>
        <a:bodyPr/>
        <a:lstStyle/>
        <a:p>
          <a:endParaRPr lang="es-ES"/>
        </a:p>
      </dgm:t>
    </dgm:pt>
    <dgm:pt modelId="{C1E51C39-E28D-4DD6-8900-0AF3CDC65219}" type="pres">
      <dgm:prSet presAssocID="{B5CB9295-741D-4B56-B26B-F1BAA23622AA}" presName="text4" presStyleLbl="fgAcc4" presStyleIdx="14" presStyleCnt="18">
        <dgm:presLayoutVars>
          <dgm:chPref val="3"/>
        </dgm:presLayoutVars>
      </dgm:prSet>
      <dgm:spPr/>
      <dgm:t>
        <a:bodyPr/>
        <a:lstStyle/>
        <a:p>
          <a:endParaRPr lang="es-ES"/>
        </a:p>
      </dgm:t>
    </dgm:pt>
    <dgm:pt modelId="{12445EF6-1D9E-4092-9F55-29F16ECFBF0E}" type="pres">
      <dgm:prSet presAssocID="{B5CB9295-741D-4B56-B26B-F1BAA23622AA}" presName="hierChild5" presStyleCnt="0"/>
      <dgm:spPr/>
      <dgm:t>
        <a:bodyPr/>
        <a:lstStyle/>
        <a:p>
          <a:endParaRPr lang="es-ES"/>
        </a:p>
      </dgm:t>
    </dgm:pt>
    <dgm:pt modelId="{25A839E8-F6C0-458B-958F-4C3337D88657}" type="pres">
      <dgm:prSet presAssocID="{6B48F186-55BD-49AB-B051-80917CAB9DEF}" presName="Name23" presStyleLbl="parChTrans1D4" presStyleIdx="15" presStyleCnt="18"/>
      <dgm:spPr/>
      <dgm:t>
        <a:bodyPr/>
        <a:lstStyle/>
        <a:p>
          <a:endParaRPr lang="es-ES"/>
        </a:p>
      </dgm:t>
    </dgm:pt>
    <dgm:pt modelId="{9A0DAE36-70D8-4A75-B39E-06ABE1E38AFF}" type="pres">
      <dgm:prSet presAssocID="{6CB4BF95-EED5-48A1-B56E-DD3A8AC06505}" presName="hierRoot4" presStyleCnt="0"/>
      <dgm:spPr/>
      <dgm:t>
        <a:bodyPr/>
        <a:lstStyle/>
        <a:p>
          <a:endParaRPr lang="es-ES"/>
        </a:p>
      </dgm:t>
    </dgm:pt>
    <dgm:pt modelId="{210C964E-4CDE-4A86-88A8-F2D669B3D16A}" type="pres">
      <dgm:prSet presAssocID="{6CB4BF95-EED5-48A1-B56E-DD3A8AC06505}" presName="composite4" presStyleCnt="0"/>
      <dgm:spPr/>
      <dgm:t>
        <a:bodyPr/>
        <a:lstStyle/>
        <a:p>
          <a:endParaRPr lang="es-ES"/>
        </a:p>
      </dgm:t>
    </dgm:pt>
    <dgm:pt modelId="{CB17889B-4752-423D-8464-9F4A0AC49BA6}" type="pres">
      <dgm:prSet presAssocID="{6CB4BF95-EED5-48A1-B56E-DD3A8AC06505}" presName="background4" presStyleLbl="node4" presStyleIdx="15" presStyleCnt="18"/>
      <dgm:spPr/>
      <dgm:t>
        <a:bodyPr/>
        <a:lstStyle/>
        <a:p>
          <a:endParaRPr lang="es-ES"/>
        </a:p>
      </dgm:t>
    </dgm:pt>
    <dgm:pt modelId="{4C0BC594-2DA3-4396-AEF1-9C40AD9202BD}" type="pres">
      <dgm:prSet presAssocID="{6CB4BF95-EED5-48A1-B56E-DD3A8AC06505}" presName="text4" presStyleLbl="fgAcc4" presStyleIdx="15" presStyleCnt="18">
        <dgm:presLayoutVars>
          <dgm:chPref val="3"/>
        </dgm:presLayoutVars>
      </dgm:prSet>
      <dgm:spPr/>
      <dgm:t>
        <a:bodyPr/>
        <a:lstStyle/>
        <a:p>
          <a:endParaRPr lang="es-ES"/>
        </a:p>
      </dgm:t>
    </dgm:pt>
    <dgm:pt modelId="{81F0C3DD-2E6A-4AA6-B158-1266D211D219}" type="pres">
      <dgm:prSet presAssocID="{6CB4BF95-EED5-48A1-B56E-DD3A8AC06505}" presName="hierChild5" presStyleCnt="0"/>
      <dgm:spPr/>
      <dgm:t>
        <a:bodyPr/>
        <a:lstStyle/>
        <a:p>
          <a:endParaRPr lang="es-ES"/>
        </a:p>
      </dgm:t>
    </dgm:pt>
    <dgm:pt modelId="{E28368F6-0175-4FB9-94D5-05F77670DF97}" type="pres">
      <dgm:prSet presAssocID="{D8660918-A699-438F-AB6D-C98C74EC470F}" presName="Name23" presStyleLbl="parChTrans1D4" presStyleIdx="16" presStyleCnt="18"/>
      <dgm:spPr/>
      <dgm:t>
        <a:bodyPr/>
        <a:lstStyle/>
        <a:p>
          <a:endParaRPr lang="es-ES"/>
        </a:p>
      </dgm:t>
    </dgm:pt>
    <dgm:pt modelId="{69FF3659-A3F8-42C3-AFDC-EF4EE6818E4D}" type="pres">
      <dgm:prSet presAssocID="{3EE2F9E0-930E-40C0-BEFA-5DC1561D1C8D}" presName="hierRoot4" presStyleCnt="0"/>
      <dgm:spPr/>
      <dgm:t>
        <a:bodyPr/>
        <a:lstStyle/>
        <a:p>
          <a:endParaRPr lang="es-ES"/>
        </a:p>
      </dgm:t>
    </dgm:pt>
    <dgm:pt modelId="{2CAAB4AC-DB54-4750-BBFC-CA348939EDE2}" type="pres">
      <dgm:prSet presAssocID="{3EE2F9E0-930E-40C0-BEFA-5DC1561D1C8D}" presName="composite4" presStyleCnt="0"/>
      <dgm:spPr/>
      <dgm:t>
        <a:bodyPr/>
        <a:lstStyle/>
        <a:p>
          <a:endParaRPr lang="es-ES"/>
        </a:p>
      </dgm:t>
    </dgm:pt>
    <dgm:pt modelId="{AB99B111-B7E9-4BE9-9B9A-FA1792DCE0E1}" type="pres">
      <dgm:prSet presAssocID="{3EE2F9E0-930E-40C0-BEFA-5DC1561D1C8D}" presName="background4" presStyleLbl="node4" presStyleIdx="16" presStyleCnt="18"/>
      <dgm:spPr/>
      <dgm:t>
        <a:bodyPr/>
        <a:lstStyle/>
        <a:p>
          <a:endParaRPr lang="es-ES"/>
        </a:p>
      </dgm:t>
    </dgm:pt>
    <dgm:pt modelId="{4F65B8DD-AF1B-485A-A92D-F470543E1ED7}" type="pres">
      <dgm:prSet presAssocID="{3EE2F9E0-930E-40C0-BEFA-5DC1561D1C8D}" presName="text4" presStyleLbl="fgAcc4" presStyleIdx="16" presStyleCnt="18">
        <dgm:presLayoutVars>
          <dgm:chPref val="3"/>
        </dgm:presLayoutVars>
      </dgm:prSet>
      <dgm:spPr/>
      <dgm:t>
        <a:bodyPr/>
        <a:lstStyle/>
        <a:p>
          <a:endParaRPr lang="es-ES"/>
        </a:p>
      </dgm:t>
    </dgm:pt>
    <dgm:pt modelId="{A176478C-E065-4D0B-B5C5-A23ACBC879DD}" type="pres">
      <dgm:prSet presAssocID="{3EE2F9E0-930E-40C0-BEFA-5DC1561D1C8D}" presName="hierChild5" presStyleCnt="0"/>
      <dgm:spPr/>
      <dgm:t>
        <a:bodyPr/>
        <a:lstStyle/>
        <a:p>
          <a:endParaRPr lang="es-ES"/>
        </a:p>
      </dgm:t>
    </dgm:pt>
    <dgm:pt modelId="{870F9122-2BB2-40D9-8564-F72937353844}" type="pres">
      <dgm:prSet presAssocID="{B1BD938A-F166-4FA1-9FB0-996062513203}" presName="Name23" presStyleLbl="parChTrans1D4" presStyleIdx="17" presStyleCnt="18"/>
      <dgm:spPr/>
      <dgm:t>
        <a:bodyPr/>
        <a:lstStyle/>
        <a:p>
          <a:endParaRPr lang="es-ES"/>
        </a:p>
      </dgm:t>
    </dgm:pt>
    <dgm:pt modelId="{E1652C9E-D805-46DF-BC54-F350EFB691D2}" type="pres">
      <dgm:prSet presAssocID="{C6F56C13-393B-4810-BF10-68ABB3918654}" presName="hierRoot4" presStyleCnt="0"/>
      <dgm:spPr/>
      <dgm:t>
        <a:bodyPr/>
        <a:lstStyle/>
        <a:p>
          <a:endParaRPr lang="es-ES"/>
        </a:p>
      </dgm:t>
    </dgm:pt>
    <dgm:pt modelId="{B6A5D739-4A1C-43CA-B898-F58D0BF6C4E4}" type="pres">
      <dgm:prSet presAssocID="{C6F56C13-393B-4810-BF10-68ABB3918654}" presName="composite4" presStyleCnt="0"/>
      <dgm:spPr/>
      <dgm:t>
        <a:bodyPr/>
        <a:lstStyle/>
        <a:p>
          <a:endParaRPr lang="es-ES"/>
        </a:p>
      </dgm:t>
    </dgm:pt>
    <dgm:pt modelId="{6F861AC0-DB8E-401A-9955-B70291041A3F}" type="pres">
      <dgm:prSet presAssocID="{C6F56C13-393B-4810-BF10-68ABB3918654}" presName="background4" presStyleLbl="node4" presStyleIdx="17" presStyleCnt="18"/>
      <dgm:spPr/>
      <dgm:t>
        <a:bodyPr/>
        <a:lstStyle/>
        <a:p>
          <a:endParaRPr lang="es-ES"/>
        </a:p>
      </dgm:t>
    </dgm:pt>
    <dgm:pt modelId="{00396674-877E-490D-AFF0-CC93CD59EE82}" type="pres">
      <dgm:prSet presAssocID="{C6F56C13-393B-4810-BF10-68ABB3918654}" presName="text4" presStyleLbl="fgAcc4" presStyleIdx="17" presStyleCnt="18">
        <dgm:presLayoutVars>
          <dgm:chPref val="3"/>
        </dgm:presLayoutVars>
      </dgm:prSet>
      <dgm:spPr/>
      <dgm:t>
        <a:bodyPr/>
        <a:lstStyle/>
        <a:p>
          <a:endParaRPr lang="es-ES"/>
        </a:p>
      </dgm:t>
    </dgm:pt>
    <dgm:pt modelId="{7E93C334-5F87-46E8-9915-F2D8D82619D8}" type="pres">
      <dgm:prSet presAssocID="{C6F56C13-393B-4810-BF10-68ABB3918654}" presName="hierChild5" presStyleCnt="0"/>
      <dgm:spPr/>
      <dgm:t>
        <a:bodyPr/>
        <a:lstStyle/>
        <a:p>
          <a:endParaRPr lang="es-ES"/>
        </a:p>
      </dgm:t>
    </dgm:pt>
    <dgm:pt modelId="{4E9DA9DD-17CF-4467-8664-5A5F8A3E03B5}" type="pres">
      <dgm:prSet presAssocID="{F9F174E1-D5EB-4951-A532-D7C8AF4944E2}" presName="Name10" presStyleLbl="parChTrans1D2" presStyleIdx="1" presStyleCnt="2"/>
      <dgm:spPr/>
      <dgm:t>
        <a:bodyPr/>
        <a:lstStyle/>
        <a:p>
          <a:endParaRPr lang="es-EC"/>
        </a:p>
      </dgm:t>
    </dgm:pt>
    <dgm:pt modelId="{4953664D-0059-4796-8FD4-AE703C612CE8}" type="pres">
      <dgm:prSet presAssocID="{C259F883-65C7-43ED-97B3-86EB7B8AB78F}" presName="hierRoot2" presStyleCnt="0"/>
      <dgm:spPr/>
      <dgm:t>
        <a:bodyPr/>
        <a:lstStyle/>
        <a:p>
          <a:endParaRPr lang="es-EC"/>
        </a:p>
      </dgm:t>
    </dgm:pt>
    <dgm:pt modelId="{DE97A2F7-79FC-4C40-B42B-93EDDB92556C}" type="pres">
      <dgm:prSet presAssocID="{C259F883-65C7-43ED-97B3-86EB7B8AB78F}" presName="composite2" presStyleCnt="0"/>
      <dgm:spPr/>
      <dgm:t>
        <a:bodyPr/>
        <a:lstStyle/>
        <a:p>
          <a:endParaRPr lang="es-EC"/>
        </a:p>
      </dgm:t>
    </dgm:pt>
    <dgm:pt modelId="{06BC1245-24C9-40BC-A478-2185697BC28F}" type="pres">
      <dgm:prSet presAssocID="{C259F883-65C7-43ED-97B3-86EB7B8AB78F}" presName="background2" presStyleLbl="node2" presStyleIdx="1" presStyleCnt="2"/>
      <dgm:spPr/>
      <dgm:t>
        <a:bodyPr/>
        <a:lstStyle/>
        <a:p>
          <a:endParaRPr lang="es-EC"/>
        </a:p>
      </dgm:t>
    </dgm:pt>
    <dgm:pt modelId="{87E47474-93B7-47CF-968D-43D6806B8F78}" type="pres">
      <dgm:prSet presAssocID="{C259F883-65C7-43ED-97B3-86EB7B8AB78F}" presName="text2" presStyleLbl="fgAcc2" presStyleIdx="1" presStyleCnt="2">
        <dgm:presLayoutVars>
          <dgm:chPref val="3"/>
        </dgm:presLayoutVars>
      </dgm:prSet>
      <dgm:spPr/>
      <dgm:t>
        <a:bodyPr/>
        <a:lstStyle/>
        <a:p>
          <a:endParaRPr lang="es-ES"/>
        </a:p>
      </dgm:t>
    </dgm:pt>
    <dgm:pt modelId="{89EDC959-776B-40C0-ADF2-C3E4A4406E8D}" type="pres">
      <dgm:prSet presAssocID="{C259F883-65C7-43ED-97B3-86EB7B8AB78F}" presName="hierChild3" presStyleCnt="0"/>
      <dgm:spPr/>
      <dgm:t>
        <a:bodyPr/>
        <a:lstStyle/>
        <a:p>
          <a:endParaRPr lang="es-EC"/>
        </a:p>
      </dgm:t>
    </dgm:pt>
  </dgm:ptLst>
  <dgm:cxnLst>
    <dgm:cxn modelId="{F3493713-9919-401C-932A-7E73631F15B4}" type="presOf" srcId="{0752F9A8-B924-4363-97C6-C631300E9275}" destId="{F19FFAFE-4444-4EDA-891F-C884CE25CAF1}" srcOrd="0" destOrd="0" presId="urn:microsoft.com/office/officeart/2005/8/layout/hierarchy1"/>
    <dgm:cxn modelId="{247CB5DC-6535-4300-B8CE-DC1ACA140775}" srcId="{40D6201B-37C3-41C4-9641-54E84DE82EC1}" destId="{C2A8299D-B861-4A76-B086-5F400F87DC17}" srcOrd="1" destOrd="0" parTransId="{12E9328B-969A-49EB-AB8F-AF301889E296}" sibTransId="{DCC2FCD8-FBFD-4D9E-86C2-F8E235D2183D}"/>
    <dgm:cxn modelId="{2B7F1435-12BB-483D-8768-06896DD01808}" type="presOf" srcId="{49E98A52-14E7-4ED2-BD07-0327D4694C29}" destId="{1BE52D2E-6707-4FB0-BC5B-0433EEA20AD3}" srcOrd="0" destOrd="0" presId="urn:microsoft.com/office/officeart/2005/8/layout/hierarchy1"/>
    <dgm:cxn modelId="{0ACCCB60-0ECD-4067-86AB-6F605C506C01}" srcId="{E11F5F96-D10F-4217-ADC2-562A0B23FCAA}" destId="{4CB472A5-8310-434F-AEAC-D754990C9ED7}" srcOrd="3" destOrd="0" parTransId="{C2798F2C-821D-48B6-972E-45E21F632633}" sibTransId="{B93F374B-65D0-4F52-B371-124BB9C6975D}"/>
    <dgm:cxn modelId="{0FAEC3B7-AF28-4358-953A-0A00030072C9}" type="presOf" srcId="{9C39F822-951A-4848-9C95-FF7886F7F528}" destId="{4A1D33B3-5D6C-4B58-B6A9-DC6F2B179232}" srcOrd="0" destOrd="0" presId="urn:microsoft.com/office/officeart/2005/8/layout/hierarchy1"/>
    <dgm:cxn modelId="{A9821770-7345-43C6-8D4E-6B8DAFCA18AA}" srcId="{35BD95A8-F2B4-431C-A385-6EC1F6C47EE9}" destId="{E11F5F96-D10F-4217-ADC2-562A0B23FCAA}" srcOrd="0" destOrd="0" parTransId="{BF7BA1F4-DD6B-4757-9B62-E5A52EEBB553}" sibTransId="{49F233B0-69B4-42B0-81D2-7D76C09440A5}"/>
    <dgm:cxn modelId="{D6F5423C-667F-48D9-8412-7FE314F20517}" type="presOf" srcId="{08783D15-0A1F-4F20-B461-08AC8E8F1521}" destId="{92871B3E-4A69-44A4-987F-57B13AE8E03F}" srcOrd="0" destOrd="0" presId="urn:microsoft.com/office/officeart/2005/8/layout/hierarchy1"/>
    <dgm:cxn modelId="{5D5841A8-C364-4905-8D26-050EB87B48CC}" type="presOf" srcId="{5C7937A0-4ABB-4930-A719-066AF4738725}" destId="{BE46BEF2-D76D-4525-8C30-4EBF41B95C85}" srcOrd="0" destOrd="0" presId="urn:microsoft.com/office/officeart/2005/8/layout/hierarchy1"/>
    <dgm:cxn modelId="{D5642BF0-D560-4156-B6B9-1841B4A99E6C}" srcId="{B09EA028-B11A-4C57-BA37-2C13907D0446}" destId="{54322782-F709-4E4C-9266-F27AC8FB4A3D}" srcOrd="0" destOrd="0" parTransId="{1D404063-6300-405F-8546-D83ED6A32412}" sibTransId="{57AC74C3-6A6F-4D42-8C02-B1B257CBFF84}"/>
    <dgm:cxn modelId="{543997D4-CD09-44C6-A417-8AEDB59EE809}" type="presOf" srcId="{DD42D77E-DAA7-4B48-A2B1-6EC02CDAC188}" destId="{A6C68A24-399A-46AB-8B2C-F13816A2087C}" srcOrd="0" destOrd="0" presId="urn:microsoft.com/office/officeart/2005/8/layout/hierarchy1"/>
    <dgm:cxn modelId="{2A791540-515E-4430-8FB8-8DB98A95AD92}" srcId="{E11F5F96-D10F-4217-ADC2-562A0B23FCAA}" destId="{08783D15-0A1F-4F20-B461-08AC8E8F1521}" srcOrd="4" destOrd="0" parTransId="{3C3B8699-80DC-4827-8B95-94F73078CF9C}" sibTransId="{B79BCE00-FE9F-41C3-ACB7-A1C42BF99928}"/>
    <dgm:cxn modelId="{FB638CEF-1272-46EE-9135-4B50562A9A64}" type="presOf" srcId="{B09EA028-B11A-4C57-BA37-2C13907D0446}" destId="{B2E64804-5992-45E4-9CFB-F818B610375A}" srcOrd="0" destOrd="0" presId="urn:microsoft.com/office/officeart/2005/8/layout/hierarchy1"/>
    <dgm:cxn modelId="{A88A72F8-A381-43A0-B474-7FA8015FDA6D}" type="presOf" srcId="{6B48F186-55BD-49AB-B051-80917CAB9DEF}" destId="{25A839E8-F6C0-458B-958F-4C3337D88657}" srcOrd="0" destOrd="0" presId="urn:microsoft.com/office/officeart/2005/8/layout/hierarchy1"/>
    <dgm:cxn modelId="{A116FAB5-7B8A-48EE-9B29-834753041F72}" srcId="{41AFD58F-15C6-42C6-844C-86A1915AFC7B}" destId="{1A16F360-5099-4ACA-B54E-158C01D2B1C4}" srcOrd="1" destOrd="0" parTransId="{8E2B3939-60D4-4021-B163-57B91EF3C444}" sibTransId="{AE1DEBCB-5D87-48A4-810B-AE55F3083E73}"/>
    <dgm:cxn modelId="{B2FBFB20-81F7-42B3-88F9-D3B3439313AC}" type="presOf" srcId="{12E9328B-969A-49EB-AB8F-AF301889E296}" destId="{F43C94D6-32F5-407A-A350-B0BAAE2F5B53}" srcOrd="0" destOrd="0" presId="urn:microsoft.com/office/officeart/2005/8/layout/hierarchy1"/>
    <dgm:cxn modelId="{A4E74650-B5C1-4355-A039-0387604DCF7B}" type="presOf" srcId="{C2A8299D-B861-4A76-B086-5F400F87DC17}" destId="{E96D96E8-2977-4FA1-81F8-1CE89C61F3FE}" srcOrd="0" destOrd="0" presId="urn:microsoft.com/office/officeart/2005/8/layout/hierarchy1"/>
    <dgm:cxn modelId="{5DC7AD4A-AD9C-427A-8E74-63399BC7D7CE}" type="presOf" srcId="{3EE2F9E0-930E-40C0-BEFA-5DC1561D1C8D}" destId="{4F65B8DD-AF1B-485A-A92D-F470543E1ED7}" srcOrd="0" destOrd="0" presId="urn:microsoft.com/office/officeart/2005/8/layout/hierarchy1"/>
    <dgm:cxn modelId="{C7FB7842-628E-4DD9-B41A-05F555ABDBB5}" type="presOf" srcId="{1A16F360-5099-4ACA-B54E-158C01D2B1C4}" destId="{D4B4A719-94FF-4BD5-A6D4-34589A8C65A2}" srcOrd="0" destOrd="0" presId="urn:microsoft.com/office/officeart/2005/8/layout/hierarchy1"/>
    <dgm:cxn modelId="{AEA56201-2576-4531-97AC-3AD84DC9A44C}" type="presOf" srcId="{7858D32C-0563-44F6-A1FC-B3F4FF94A13D}" destId="{2F99DBD5-9B24-4272-BDE9-F5400939FB0F}" srcOrd="0" destOrd="0" presId="urn:microsoft.com/office/officeart/2005/8/layout/hierarchy1"/>
    <dgm:cxn modelId="{FAB5BC1B-D207-4C0F-8B1C-5464AE215609}" type="presOf" srcId="{E11F5F96-D10F-4217-ADC2-562A0B23FCAA}" destId="{8BFB7F9C-4255-401D-891F-A31A0F94C3C1}" srcOrd="0" destOrd="0" presId="urn:microsoft.com/office/officeart/2005/8/layout/hierarchy1"/>
    <dgm:cxn modelId="{9BE9CE36-3EE4-410C-99C5-38C4585FA5E8}" type="presOf" srcId="{14EA71B8-3849-4C3C-95D4-00065678D7D2}" destId="{67405B85-B450-4CA7-AF67-08B9F0D33F7E}" srcOrd="0" destOrd="0" presId="urn:microsoft.com/office/officeart/2005/8/layout/hierarchy1"/>
    <dgm:cxn modelId="{BFC6C7DD-E696-4205-916F-A2C125152067}" srcId="{E11F5F96-D10F-4217-ADC2-562A0B23FCAA}" destId="{7858D32C-0563-44F6-A1FC-B3F4FF94A13D}" srcOrd="2" destOrd="0" parTransId="{07291B68-10E9-4282-ACC5-D1EEBCE9BFC4}" sibTransId="{113D9148-590A-4078-8562-B2F9B937B53A}"/>
    <dgm:cxn modelId="{CB6CD6F8-D495-49CF-BF56-86D2A85DD9E7}" type="presOf" srcId="{5F327189-CC88-4CA7-9DFB-97DFD7EBF2E6}" destId="{D16568EA-2EA1-402A-A4E1-0A90A367557B}" srcOrd="0" destOrd="0" presId="urn:microsoft.com/office/officeart/2005/8/layout/hierarchy1"/>
    <dgm:cxn modelId="{554A11EB-6B6D-4E80-8957-4D653F5E4F1B}" type="presOf" srcId="{41AFD58F-15C6-42C6-844C-86A1915AFC7B}" destId="{BE62C832-D109-4078-BF31-33597822925B}" srcOrd="0" destOrd="0" presId="urn:microsoft.com/office/officeart/2005/8/layout/hierarchy1"/>
    <dgm:cxn modelId="{CC24CC4C-3319-4304-AAEA-150FD611CD92}" srcId="{DD42D77E-DAA7-4B48-A2B1-6EC02CDAC188}" destId="{35BD95A8-F2B4-431C-A385-6EC1F6C47EE9}" srcOrd="1" destOrd="0" parTransId="{1A7CBA2D-AD5A-463D-A9E7-6D20F67CA47B}" sibTransId="{F854C28A-5EC5-461A-AFD8-09D2E74DD7F6}"/>
    <dgm:cxn modelId="{8A26298A-CFAD-45CA-B85F-6A1013A977C9}" srcId="{41AFD58F-15C6-42C6-844C-86A1915AFC7B}" destId="{0752F9A8-B924-4363-97C6-C631300E9275}" srcOrd="0" destOrd="0" parTransId="{9C39F822-951A-4848-9C95-FF7886F7F528}" sibTransId="{BEBD47F6-7C5E-4087-B6ED-138BE1177C91}"/>
    <dgm:cxn modelId="{7947F8EB-969E-483F-83EF-B000F89B2B38}" type="presOf" srcId="{E8E0FCC2-6BE4-4505-8711-B9D16A9AF38F}" destId="{0512568D-3F06-48F8-8E70-C9C1443A4BEF}" srcOrd="0" destOrd="0" presId="urn:microsoft.com/office/officeart/2005/8/layout/hierarchy1"/>
    <dgm:cxn modelId="{44322E93-6D03-41D1-91C3-70D24BA96016}" type="presOf" srcId="{C6F56C13-393B-4810-BF10-68ABB3918654}" destId="{00396674-877E-490D-AFF0-CC93CD59EE82}" srcOrd="0" destOrd="0" presId="urn:microsoft.com/office/officeart/2005/8/layout/hierarchy1"/>
    <dgm:cxn modelId="{7A3C948A-640D-4DFA-AE04-102C5EE3C499}" srcId="{54322782-F709-4E4C-9266-F27AC8FB4A3D}" destId="{BD745724-4FD0-4463-BFA9-813B2F7CB07D}" srcOrd="0" destOrd="0" parTransId="{49E98A52-14E7-4ED2-BD07-0327D4694C29}" sibTransId="{CA8659B8-5A31-4DF3-A14B-347903CAA3B7}"/>
    <dgm:cxn modelId="{5748687B-DCEA-4303-B8E2-0599F579F07C}" srcId="{40D6201B-37C3-41C4-9641-54E84DE82EC1}" destId="{5F327189-CC88-4CA7-9DFB-97DFD7EBF2E6}" srcOrd="0" destOrd="0" parTransId="{E8E0FCC2-6BE4-4505-8711-B9D16A9AF38F}" sibTransId="{41377F27-87A6-462C-9B6B-9616A6C15139}"/>
    <dgm:cxn modelId="{3E326B1D-904E-4A0B-A35B-368EB65B3C3C}" type="presOf" srcId="{4CB472A5-8310-434F-AEAC-D754990C9ED7}" destId="{87E360AE-92A9-473F-B377-4C99A259A1DA}" srcOrd="0" destOrd="0" presId="urn:microsoft.com/office/officeart/2005/8/layout/hierarchy1"/>
    <dgm:cxn modelId="{7ACFECC8-676D-431B-A7BA-90A5ECA5DF6F}" type="presOf" srcId="{F9F174E1-D5EB-4951-A532-D7C8AF4944E2}" destId="{4E9DA9DD-17CF-4467-8664-5A5F8A3E03B5}" srcOrd="0" destOrd="0" presId="urn:microsoft.com/office/officeart/2005/8/layout/hierarchy1"/>
    <dgm:cxn modelId="{9DF4300E-3FC6-462A-815E-950F3CCEC210}" type="presOf" srcId="{B5CB9295-741D-4B56-B26B-F1BAA23622AA}" destId="{C1E51C39-E28D-4DD6-8900-0AF3CDC65219}" srcOrd="0" destOrd="0" presId="urn:microsoft.com/office/officeart/2005/8/layout/hierarchy1"/>
    <dgm:cxn modelId="{7A9069D2-D7D8-41E6-BF75-6A74FC02EDBB}" srcId="{6CB4BF95-EED5-48A1-B56E-DD3A8AC06505}" destId="{3EE2F9E0-930E-40C0-BEFA-5DC1561D1C8D}" srcOrd="0" destOrd="0" parTransId="{D8660918-A699-438F-AB6D-C98C74EC470F}" sibTransId="{88DCEC54-688B-489E-8ABA-E18284F6A591}"/>
    <dgm:cxn modelId="{0E7C9E8C-A945-4966-9F4E-597A76044E76}" srcId="{DD42D77E-DAA7-4B48-A2B1-6EC02CDAC188}" destId="{8EE62C0B-EA47-4EBE-9A94-4222632B3BD4}" srcOrd="0" destOrd="0" parTransId="{52C1115A-FE91-413D-8479-341B9804B24A}" sibTransId="{1182DBF6-7F14-4125-8C71-32239F01D845}"/>
    <dgm:cxn modelId="{E53D35D8-9412-4805-A101-483C4DCE50D2}" type="presOf" srcId="{3C3B8699-80DC-4827-8B95-94F73078CF9C}" destId="{E761FCAD-63A5-457C-BCF7-A86541D5FF7A}" srcOrd="0" destOrd="0" presId="urn:microsoft.com/office/officeart/2005/8/layout/hierarchy1"/>
    <dgm:cxn modelId="{C641B307-4882-4ACD-B0A1-8B2EA79B71AF}" type="presOf" srcId="{BD745724-4FD0-4463-BFA9-813B2F7CB07D}" destId="{FB941920-13C4-45D7-807B-BEC8B1341B43}" srcOrd="0" destOrd="0" presId="urn:microsoft.com/office/officeart/2005/8/layout/hierarchy1"/>
    <dgm:cxn modelId="{44B53274-F4D4-4402-A28D-3185EA66C132}" type="presOf" srcId="{DAEDBD0E-E2D4-4E78-87DE-CC5BB84C2F61}" destId="{B877C056-F435-4F7B-AA51-654C661525F8}" srcOrd="0" destOrd="0" presId="urn:microsoft.com/office/officeart/2005/8/layout/hierarchy1"/>
    <dgm:cxn modelId="{C60023FC-3D31-4DA5-9D22-3B115AFF24A8}" type="presOf" srcId="{57E06708-971C-4B54-B5CE-711A9691A7D9}" destId="{C590ADEA-D2C1-404A-8972-B0928041CB49}" srcOrd="0" destOrd="0" presId="urn:microsoft.com/office/officeart/2005/8/layout/hierarchy1"/>
    <dgm:cxn modelId="{0E0D4B2C-644C-4FA1-B318-16AA09C260B4}" type="presOf" srcId="{8AB19365-AA4A-4754-BC53-1EB313FDB601}" destId="{319E2EFB-9B45-4739-B8AA-2D1899C99CE1}" srcOrd="0" destOrd="0" presId="urn:microsoft.com/office/officeart/2005/8/layout/hierarchy1"/>
    <dgm:cxn modelId="{DC1AB84C-A280-414E-8F10-6FBED0EE5DAD}" type="presOf" srcId="{403F668D-C686-4712-9A6B-4A30E0A4FB0B}" destId="{DCB6E49D-8963-4C53-8515-C1F73E879E00}" srcOrd="0" destOrd="0" presId="urn:microsoft.com/office/officeart/2005/8/layout/hierarchy1"/>
    <dgm:cxn modelId="{37A5ECE0-DE6E-4631-BD10-27F45DBF0281}" srcId="{40D6201B-37C3-41C4-9641-54E84DE82EC1}" destId="{37D5D7A9-C56C-4706-B3F2-5798D145D182}" srcOrd="2" destOrd="0" parTransId="{57E06708-971C-4B54-B5CE-711A9691A7D9}" sibTransId="{340B7632-B409-4379-8B94-AB6676FC27F2}"/>
    <dgm:cxn modelId="{A114352A-3519-407B-838A-05B0338921A6}" type="presOf" srcId="{8EE62C0B-EA47-4EBE-9A94-4222632B3BD4}" destId="{30B2CF65-34C7-4095-84D6-486D33E8D0CF}" srcOrd="0" destOrd="0" presId="urn:microsoft.com/office/officeart/2005/8/layout/hierarchy1"/>
    <dgm:cxn modelId="{82A5B06F-0689-4E58-8F6E-5258F0D0E96F}" srcId="{54322782-F709-4E4C-9266-F27AC8FB4A3D}" destId="{C259F883-65C7-43ED-97B3-86EB7B8AB78F}" srcOrd="1" destOrd="0" parTransId="{F9F174E1-D5EB-4951-A532-D7C8AF4944E2}" sibTransId="{89032A05-327E-4A34-99BE-3F99118CAFA9}"/>
    <dgm:cxn modelId="{8C8FEF1E-BA29-451F-980A-3775C7ECCBDF}" type="presOf" srcId="{C2798F2C-821D-48B6-972E-45E21F632633}" destId="{19E05B00-8F76-4560-8F98-71E447830AC9}" srcOrd="0" destOrd="0" presId="urn:microsoft.com/office/officeart/2005/8/layout/hierarchy1"/>
    <dgm:cxn modelId="{D4F97186-B547-41BA-9B36-C8EB091E5028}" type="presOf" srcId="{8E2B3939-60D4-4021-B163-57B91EF3C444}" destId="{57AADDAB-D035-49C4-A779-577D260CA446}" srcOrd="0" destOrd="0" presId="urn:microsoft.com/office/officeart/2005/8/layout/hierarchy1"/>
    <dgm:cxn modelId="{2637458C-6B21-4860-BDBB-4FA33BF521DC}" type="presOf" srcId="{35BD95A8-F2B4-431C-A385-6EC1F6C47EE9}" destId="{A6523C6A-1FBF-4A9F-ABD5-5D671613B87A}" srcOrd="0" destOrd="0" presId="urn:microsoft.com/office/officeart/2005/8/layout/hierarchy1"/>
    <dgm:cxn modelId="{5888CE82-4EB3-4BB9-A72A-33269207335D}" type="presOf" srcId="{07291B68-10E9-4282-ACC5-D1EEBCE9BFC4}" destId="{3AB79B4D-DFFE-419C-9582-B8BC2455CFF2}" srcOrd="0" destOrd="0" presId="urn:microsoft.com/office/officeart/2005/8/layout/hierarchy1"/>
    <dgm:cxn modelId="{4E0AF6D9-E5E1-4240-80B4-CF59E9322A23}" type="presOf" srcId="{D8660918-A699-438F-AB6D-C98C74EC470F}" destId="{E28368F6-0175-4FB9-94D5-05F77670DF97}" srcOrd="0" destOrd="0" presId="urn:microsoft.com/office/officeart/2005/8/layout/hierarchy1"/>
    <dgm:cxn modelId="{91E406F2-71A2-4161-874F-9FA3ED8246CE}" srcId="{E11F5F96-D10F-4217-ADC2-562A0B23FCAA}" destId="{40D6201B-37C3-41C4-9641-54E84DE82EC1}" srcOrd="0" destOrd="0" parTransId="{DAEDBD0E-E2D4-4E78-87DE-CC5BB84C2F61}" sibTransId="{7CD4D1D2-88DE-47B3-AA40-920D07C56C83}"/>
    <dgm:cxn modelId="{3C19F87E-EC6F-4F33-9A2B-8C9FFF1AD731}" srcId="{6CB4BF95-EED5-48A1-B56E-DD3A8AC06505}" destId="{C6F56C13-393B-4810-BF10-68ABB3918654}" srcOrd="1" destOrd="0" parTransId="{B1BD938A-F166-4FA1-9FB0-996062513203}" sibTransId="{46C7645B-2528-4909-965F-C58302C8B571}"/>
    <dgm:cxn modelId="{157AC847-84A9-4E03-9A46-A82B4D2F936B}" type="presOf" srcId="{40D6201B-37C3-41C4-9641-54E84DE82EC1}" destId="{401F87FD-83BC-489E-9391-8DE98425EBDF}" srcOrd="0" destOrd="0" presId="urn:microsoft.com/office/officeart/2005/8/layout/hierarchy1"/>
    <dgm:cxn modelId="{B3802B42-6484-4D3A-8406-868457FA3273}" type="presOf" srcId="{B1BD938A-F166-4FA1-9FB0-996062513203}" destId="{870F9122-2BB2-40D9-8564-F72937353844}" srcOrd="0" destOrd="0" presId="urn:microsoft.com/office/officeart/2005/8/layout/hierarchy1"/>
    <dgm:cxn modelId="{55626E58-196C-42BE-AAC5-742577845B92}" srcId="{E11F5F96-D10F-4217-ADC2-562A0B23FCAA}" destId="{B5CB9295-741D-4B56-B26B-F1BAA23622AA}" srcOrd="5" destOrd="0" parTransId="{403F668D-C686-4712-9A6B-4A30E0A4FB0B}" sibTransId="{0F4CC9DE-642F-4185-8A84-5B3624899A2D}"/>
    <dgm:cxn modelId="{9AFAD5D0-9D8D-4B6A-BEB5-BAC1694401CA}" srcId="{E11F5F96-D10F-4217-ADC2-562A0B23FCAA}" destId="{41AFD58F-15C6-42C6-844C-86A1915AFC7B}" srcOrd="1" destOrd="0" parTransId="{DCF06B5C-7B56-4365-82F1-4D4B0DFF75E9}" sibTransId="{5C50F134-35BF-4C52-8D98-33B43D01A9B1}"/>
    <dgm:cxn modelId="{E3E9A539-E2D7-4DFF-B736-59F73400686A}" type="presOf" srcId="{1A7CBA2D-AD5A-463D-A9E7-6D20F67CA47B}" destId="{0C060520-E33C-4B90-B6B7-65E49F3A3A88}" srcOrd="0" destOrd="0" presId="urn:microsoft.com/office/officeart/2005/8/layout/hierarchy1"/>
    <dgm:cxn modelId="{6E255405-C732-4340-B808-067E1025A1F5}" srcId="{DD42D77E-DAA7-4B48-A2B1-6EC02CDAC188}" destId="{6CB4BF95-EED5-48A1-B56E-DD3A8AC06505}" srcOrd="2" destOrd="0" parTransId="{6B48F186-55BD-49AB-B051-80917CAB9DEF}" sibTransId="{5E0A8559-7C5C-4258-AACA-5C79CA6CFF45}"/>
    <dgm:cxn modelId="{60F0B172-2E0A-4BC1-91A2-C28A695D6D11}" type="presOf" srcId="{52C1115A-FE91-413D-8479-341B9804B24A}" destId="{C7304066-73C8-488C-8D27-BFFF32105A76}" srcOrd="0" destOrd="0" presId="urn:microsoft.com/office/officeart/2005/8/layout/hierarchy1"/>
    <dgm:cxn modelId="{5DA76E91-F23B-4589-9BB0-0017E321B6CF}" type="presOf" srcId="{54322782-F709-4E4C-9266-F27AC8FB4A3D}" destId="{1C1D45AE-402A-476D-8ACF-C21C48A10C87}" srcOrd="0" destOrd="0" presId="urn:microsoft.com/office/officeart/2005/8/layout/hierarchy1"/>
    <dgm:cxn modelId="{0B62D3C5-3901-4F3D-A1CE-021880B6AFAC}" srcId="{40D6201B-37C3-41C4-9641-54E84DE82EC1}" destId="{5C7937A0-4ABB-4930-A719-066AF4738725}" srcOrd="3" destOrd="0" parTransId="{14EA71B8-3849-4C3C-95D4-00065678D7D2}" sibTransId="{1373B640-1C4D-49AE-A130-5109598B76C1}"/>
    <dgm:cxn modelId="{F31E7CDB-5658-4DEF-8102-B603624E45CA}" type="presOf" srcId="{37D5D7A9-C56C-4706-B3F2-5798D145D182}" destId="{421CF7C0-7918-4963-B5EA-68E3D4C07460}" srcOrd="0" destOrd="0" presId="urn:microsoft.com/office/officeart/2005/8/layout/hierarchy1"/>
    <dgm:cxn modelId="{91842F28-4D8E-4D32-A80F-9A21B36F9D90}" type="presOf" srcId="{BF7BA1F4-DD6B-4757-9B62-E5A52EEBB553}" destId="{3A1F6B54-E1EC-435E-A00E-A648F15DAA69}" srcOrd="0" destOrd="0" presId="urn:microsoft.com/office/officeart/2005/8/layout/hierarchy1"/>
    <dgm:cxn modelId="{0A85DDD7-BBAF-4DBF-B268-F55C1649DB1C}" type="presOf" srcId="{C259F883-65C7-43ED-97B3-86EB7B8AB78F}" destId="{87E47474-93B7-47CF-968D-43D6806B8F78}" srcOrd="0" destOrd="0" presId="urn:microsoft.com/office/officeart/2005/8/layout/hierarchy1"/>
    <dgm:cxn modelId="{F444B302-F402-4CC2-B470-1157837D098F}" type="presOf" srcId="{6CB4BF95-EED5-48A1-B56E-DD3A8AC06505}" destId="{4C0BC594-2DA3-4396-AEF1-9C40AD9202BD}" srcOrd="0" destOrd="0" presId="urn:microsoft.com/office/officeart/2005/8/layout/hierarchy1"/>
    <dgm:cxn modelId="{6E3ACD55-04AD-46F7-8B91-31BFC5E4E537}" srcId="{BD745724-4FD0-4463-BFA9-813B2F7CB07D}" destId="{DD42D77E-DAA7-4B48-A2B1-6EC02CDAC188}" srcOrd="0" destOrd="0" parTransId="{8AB19365-AA4A-4754-BC53-1EB313FDB601}" sibTransId="{F469BEEC-A405-4002-BE9D-C656B52717A3}"/>
    <dgm:cxn modelId="{94FB114D-18E3-4F53-9353-03F35121811A}" type="presOf" srcId="{DCF06B5C-7B56-4365-82F1-4D4B0DFF75E9}" destId="{D2E84EF2-161F-49FA-B8FC-1BE030696697}" srcOrd="0" destOrd="0" presId="urn:microsoft.com/office/officeart/2005/8/layout/hierarchy1"/>
    <dgm:cxn modelId="{3DB3311B-0EC2-420A-AFE7-5F9E964C6302}" type="presParOf" srcId="{B2E64804-5992-45E4-9CFB-F818B610375A}" destId="{CCB82EEC-DF84-4F7C-870C-8CABD17FA25D}" srcOrd="0" destOrd="0" presId="urn:microsoft.com/office/officeart/2005/8/layout/hierarchy1"/>
    <dgm:cxn modelId="{367F2999-F228-42F5-95E9-C4828B6726CF}" type="presParOf" srcId="{CCB82EEC-DF84-4F7C-870C-8CABD17FA25D}" destId="{F32973C4-253E-401D-9F22-2D8177CB8E6B}" srcOrd="0" destOrd="0" presId="urn:microsoft.com/office/officeart/2005/8/layout/hierarchy1"/>
    <dgm:cxn modelId="{E213DC4C-D923-40DC-A8C8-C9F9D2984AFC}" type="presParOf" srcId="{F32973C4-253E-401D-9F22-2D8177CB8E6B}" destId="{7FCA242B-B95D-4323-8213-7F3CD1DDB099}" srcOrd="0" destOrd="0" presId="urn:microsoft.com/office/officeart/2005/8/layout/hierarchy1"/>
    <dgm:cxn modelId="{9CB04DDA-0D72-4938-9555-B2237CD720C0}" type="presParOf" srcId="{F32973C4-253E-401D-9F22-2D8177CB8E6B}" destId="{1C1D45AE-402A-476D-8ACF-C21C48A10C87}" srcOrd="1" destOrd="0" presId="urn:microsoft.com/office/officeart/2005/8/layout/hierarchy1"/>
    <dgm:cxn modelId="{1F80DD7A-5C47-4458-8D63-B0C51D60DA22}" type="presParOf" srcId="{CCB82EEC-DF84-4F7C-870C-8CABD17FA25D}" destId="{B663FA34-7E54-4198-905B-6A7973192797}" srcOrd="1" destOrd="0" presId="urn:microsoft.com/office/officeart/2005/8/layout/hierarchy1"/>
    <dgm:cxn modelId="{768EB3A7-02B5-44EA-8D35-083E09FD65D4}" type="presParOf" srcId="{B663FA34-7E54-4198-905B-6A7973192797}" destId="{1BE52D2E-6707-4FB0-BC5B-0433EEA20AD3}" srcOrd="0" destOrd="0" presId="urn:microsoft.com/office/officeart/2005/8/layout/hierarchy1"/>
    <dgm:cxn modelId="{2D204486-E19B-4EC5-9BC9-0D6D11773720}" type="presParOf" srcId="{B663FA34-7E54-4198-905B-6A7973192797}" destId="{F48A8BE8-3D6F-4741-8E06-FCE8B5BB969E}" srcOrd="1" destOrd="0" presId="urn:microsoft.com/office/officeart/2005/8/layout/hierarchy1"/>
    <dgm:cxn modelId="{35710D96-2342-4769-B6D8-C803E6F91EAB}" type="presParOf" srcId="{F48A8BE8-3D6F-4741-8E06-FCE8B5BB969E}" destId="{6D219C7C-C0F3-4045-A119-94BB7CA2591E}" srcOrd="0" destOrd="0" presId="urn:microsoft.com/office/officeart/2005/8/layout/hierarchy1"/>
    <dgm:cxn modelId="{929177B8-DDD8-409A-8D40-5BDA98A1BFE8}" type="presParOf" srcId="{6D219C7C-C0F3-4045-A119-94BB7CA2591E}" destId="{709C8B00-869C-438D-81AC-C3EC1F99AE7A}" srcOrd="0" destOrd="0" presId="urn:microsoft.com/office/officeart/2005/8/layout/hierarchy1"/>
    <dgm:cxn modelId="{E0352B41-7D51-418D-9CBE-8F6652173E8F}" type="presParOf" srcId="{6D219C7C-C0F3-4045-A119-94BB7CA2591E}" destId="{FB941920-13C4-45D7-807B-BEC8B1341B43}" srcOrd="1" destOrd="0" presId="urn:microsoft.com/office/officeart/2005/8/layout/hierarchy1"/>
    <dgm:cxn modelId="{CCD1E253-3795-4A95-B591-F11109326908}" type="presParOf" srcId="{F48A8BE8-3D6F-4741-8E06-FCE8B5BB969E}" destId="{EC269F77-02DA-424E-BA94-1AED14F4C135}" srcOrd="1" destOrd="0" presId="urn:microsoft.com/office/officeart/2005/8/layout/hierarchy1"/>
    <dgm:cxn modelId="{21DBB394-43FA-43DF-A4E0-6404582AD3AB}" type="presParOf" srcId="{EC269F77-02DA-424E-BA94-1AED14F4C135}" destId="{319E2EFB-9B45-4739-B8AA-2D1899C99CE1}" srcOrd="0" destOrd="0" presId="urn:microsoft.com/office/officeart/2005/8/layout/hierarchy1"/>
    <dgm:cxn modelId="{FB103CD7-61B4-4C8A-909D-E6331EAA1BA0}" type="presParOf" srcId="{EC269F77-02DA-424E-BA94-1AED14F4C135}" destId="{082E98B7-95EA-45D0-88E5-8E21044D74A8}" srcOrd="1" destOrd="0" presId="urn:microsoft.com/office/officeart/2005/8/layout/hierarchy1"/>
    <dgm:cxn modelId="{D3A8B3C6-C043-4786-A256-CD8F0D74BC5A}" type="presParOf" srcId="{082E98B7-95EA-45D0-88E5-8E21044D74A8}" destId="{0522AAE4-283D-4FCC-BA66-0C8236102020}" srcOrd="0" destOrd="0" presId="urn:microsoft.com/office/officeart/2005/8/layout/hierarchy1"/>
    <dgm:cxn modelId="{D8BE32AA-A03C-4A12-B7F5-4B1B23758EF9}" type="presParOf" srcId="{0522AAE4-283D-4FCC-BA66-0C8236102020}" destId="{B9451BF5-F601-4FF3-BE49-BAFDCBAD8D79}" srcOrd="0" destOrd="0" presId="urn:microsoft.com/office/officeart/2005/8/layout/hierarchy1"/>
    <dgm:cxn modelId="{F9E2018B-6750-4013-B87D-E24DED57FAD1}" type="presParOf" srcId="{0522AAE4-283D-4FCC-BA66-0C8236102020}" destId="{A6C68A24-399A-46AB-8B2C-F13816A2087C}" srcOrd="1" destOrd="0" presId="urn:microsoft.com/office/officeart/2005/8/layout/hierarchy1"/>
    <dgm:cxn modelId="{EC2A9D21-F704-4FA6-8B44-6675D438DDB6}" type="presParOf" srcId="{082E98B7-95EA-45D0-88E5-8E21044D74A8}" destId="{7B32427E-68A7-43DD-9213-09184D65554A}" srcOrd="1" destOrd="0" presId="urn:microsoft.com/office/officeart/2005/8/layout/hierarchy1"/>
    <dgm:cxn modelId="{F2F30D18-B95D-419F-8F5C-E12689E0F5F2}" type="presParOf" srcId="{7B32427E-68A7-43DD-9213-09184D65554A}" destId="{C7304066-73C8-488C-8D27-BFFF32105A76}" srcOrd="0" destOrd="0" presId="urn:microsoft.com/office/officeart/2005/8/layout/hierarchy1"/>
    <dgm:cxn modelId="{4B0860B0-0C39-4BF7-8C36-63945A88417F}" type="presParOf" srcId="{7B32427E-68A7-43DD-9213-09184D65554A}" destId="{593E96A5-865C-40A2-B931-4292208BA094}" srcOrd="1" destOrd="0" presId="urn:microsoft.com/office/officeart/2005/8/layout/hierarchy1"/>
    <dgm:cxn modelId="{4BD71525-01A3-4A63-B5C3-70BAD5C9D9A2}" type="presParOf" srcId="{593E96A5-865C-40A2-B931-4292208BA094}" destId="{44321288-0FCA-4CF3-A8E9-D980714B0F49}" srcOrd="0" destOrd="0" presId="urn:microsoft.com/office/officeart/2005/8/layout/hierarchy1"/>
    <dgm:cxn modelId="{76E9981D-DE07-4C10-A541-C4D42E768D36}" type="presParOf" srcId="{44321288-0FCA-4CF3-A8E9-D980714B0F49}" destId="{C890183B-5A38-4103-801C-6FCD1CBD3BD1}" srcOrd="0" destOrd="0" presId="urn:microsoft.com/office/officeart/2005/8/layout/hierarchy1"/>
    <dgm:cxn modelId="{40272C8B-B942-424D-837B-AD597008CD88}" type="presParOf" srcId="{44321288-0FCA-4CF3-A8E9-D980714B0F49}" destId="{30B2CF65-34C7-4095-84D6-486D33E8D0CF}" srcOrd="1" destOrd="0" presId="urn:microsoft.com/office/officeart/2005/8/layout/hierarchy1"/>
    <dgm:cxn modelId="{E0306332-F0F2-430C-A0DC-64DBF19993CA}" type="presParOf" srcId="{593E96A5-865C-40A2-B931-4292208BA094}" destId="{F95499DD-86CE-48C5-9826-7254662B21BF}" srcOrd="1" destOrd="0" presId="urn:microsoft.com/office/officeart/2005/8/layout/hierarchy1"/>
    <dgm:cxn modelId="{6ECC4EF5-C11F-4EDC-A9E4-45DBBE7D6C4E}" type="presParOf" srcId="{7B32427E-68A7-43DD-9213-09184D65554A}" destId="{0C060520-E33C-4B90-B6B7-65E49F3A3A88}" srcOrd="2" destOrd="0" presId="urn:microsoft.com/office/officeart/2005/8/layout/hierarchy1"/>
    <dgm:cxn modelId="{6A9D58CF-ED6E-47B3-81A5-E79CB90F044E}" type="presParOf" srcId="{7B32427E-68A7-43DD-9213-09184D65554A}" destId="{A2D63D04-6F10-4444-8302-5EEFF476F57D}" srcOrd="3" destOrd="0" presId="urn:microsoft.com/office/officeart/2005/8/layout/hierarchy1"/>
    <dgm:cxn modelId="{297E6805-1A57-4CE0-B5F8-4495F175AF81}" type="presParOf" srcId="{A2D63D04-6F10-4444-8302-5EEFF476F57D}" destId="{F8ECFDA1-7544-4C5C-9C80-B9AAAEC39AD3}" srcOrd="0" destOrd="0" presId="urn:microsoft.com/office/officeart/2005/8/layout/hierarchy1"/>
    <dgm:cxn modelId="{17DC6FD8-0389-4331-885E-2C9F8E3D37B6}" type="presParOf" srcId="{F8ECFDA1-7544-4C5C-9C80-B9AAAEC39AD3}" destId="{9DB354D1-E041-4F3C-A48B-AE1E1E42CC08}" srcOrd="0" destOrd="0" presId="urn:microsoft.com/office/officeart/2005/8/layout/hierarchy1"/>
    <dgm:cxn modelId="{5DDDD1B3-12DD-430C-9D8E-BA8A316A9725}" type="presParOf" srcId="{F8ECFDA1-7544-4C5C-9C80-B9AAAEC39AD3}" destId="{A6523C6A-1FBF-4A9F-ABD5-5D671613B87A}" srcOrd="1" destOrd="0" presId="urn:microsoft.com/office/officeart/2005/8/layout/hierarchy1"/>
    <dgm:cxn modelId="{FDABDC82-432A-4AD3-8932-5888F84EAB80}" type="presParOf" srcId="{A2D63D04-6F10-4444-8302-5EEFF476F57D}" destId="{55D2DC33-1263-4B72-B0CC-381A0B7D9A75}" srcOrd="1" destOrd="0" presId="urn:microsoft.com/office/officeart/2005/8/layout/hierarchy1"/>
    <dgm:cxn modelId="{2F2DE94A-F67C-4592-B76E-E82BB0168691}" type="presParOf" srcId="{55D2DC33-1263-4B72-B0CC-381A0B7D9A75}" destId="{3A1F6B54-E1EC-435E-A00E-A648F15DAA69}" srcOrd="0" destOrd="0" presId="urn:microsoft.com/office/officeart/2005/8/layout/hierarchy1"/>
    <dgm:cxn modelId="{0572309E-3894-45A7-B424-7D04612A1A6E}" type="presParOf" srcId="{55D2DC33-1263-4B72-B0CC-381A0B7D9A75}" destId="{1EDAC73D-1DDB-46C7-8150-37A947BF5133}" srcOrd="1" destOrd="0" presId="urn:microsoft.com/office/officeart/2005/8/layout/hierarchy1"/>
    <dgm:cxn modelId="{49D590FC-CFDD-4659-A750-571ACDF944C7}" type="presParOf" srcId="{1EDAC73D-1DDB-46C7-8150-37A947BF5133}" destId="{EB369E93-BB26-4B45-88CB-7D29A5E6B06E}" srcOrd="0" destOrd="0" presId="urn:microsoft.com/office/officeart/2005/8/layout/hierarchy1"/>
    <dgm:cxn modelId="{66A09761-722C-42B0-BCE3-2ED47FF00045}" type="presParOf" srcId="{EB369E93-BB26-4B45-88CB-7D29A5E6B06E}" destId="{EDCA4C0E-C6CB-476B-AFB2-A38B425EC2CA}" srcOrd="0" destOrd="0" presId="urn:microsoft.com/office/officeart/2005/8/layout/hierarchy1"/>
    <dgm:cxn modelId="{E0940FEB-ACD2-440A-96B4-A54D68821DD6}" type="presParOf" srcId="{EB369E93-BB26-4B45-88CB-7D29A5E6B06E}" destId="{8BFB7F9C-4255-401D-891F-A31A0F94C3C1}" srcOrd="1" destOrd="0" presId="urn:microsoft.com/office/officeart/2005/8/layout/hierarchy1"/>
    <dgm:cxn modelId="{4BF6D679-20D3-448D-84F2-E5D9653063B0}" type="presParOf" srcId="{1EDAC73D-1DDB-46C7-8150-37A947BF5133}" destId="{41D8C04F-DE44-4DAF-8788-ED88645BBF45}" srcOrd="1" destOrd="0" presId="urn:microsoft.com/office/officeart/2005/8/layout/hierarchy1"/>
    <dgm:cxn modelId="{E21A52F5-93FA-4A3F-8DCD-59E8DD5EE96B}" type="presParOf" srcId="{41D8C04F-DE44-4DAF-8788-ED88645BBF45}" destId="{B877C056-F435-4F7B-AA51-654C661525F8}" srcOrd="0" destOrd="0" presId="urn:microsoft.com/office/officeart/2005/8/layout/hierarchy1"/>
    <dgm:cxn modelId="{8275D40C-C34E-45BB-84FC-2DDEE846D8DF}" type="presParOf" srcId="{41D8C04F-DE44-4DAF-8788-ED88645BBF45}" destId="{CB590551-D3CB-4AF5-895B-963A015970B7}" srcOrd="1" destOrd="0" presId="urn:microsoft.com/office/officeart/2005/8/layout/hierarchy1"/>
    <dgm:cxn modelId="{44E520D5-2D60-47AF-AD77-A30BA3B6BBE9}" type="presParOf" srcId="{CB590551-D3CB-4AF5-895B-963A015970B7}" destId="{3CD9027C-DCAD-4B74-8809-49466680287A}" srcOrd="0" destOrd="0" presId="urn:microsoft.com/office/officeart/2005/8/layout/hierarchy1"/>
    <dgm:cxn modelId="{7A9185DB-C447-4CCC-9AEA-6FEC9A278146}" type="presParOf" srcId="{3CD9027C-DCAD-4B74-8809-49466680287A}" destId="{BAD45E2E-A7C0-4909-B217-8EDB25C5E6C8}" srcOrd="0" destOrd="0" presId="urn:microsoft.com/office/officeart/2005/8/layout/hierarchy1"/>
    <dgm:cxn modelId="{D7B446E1-0ED9-4949-9CAE-F2B20EBE4AC6}" type="presParOf" srcId="{3CD9027C-DCAD-4B74-8809-49466680287A}" destId="{401F87FD-83BC-489E-9391-8DE98425EBDF}" srcOrd="1" destOrd="0" presId="urn:microsoft.com/office/officeart/2005/8/layout/hierarchy1"/>
    <dgm:cxn modelId="{6E22303A-CDE9-435A-81FB-66973ADD03F3}" type="presParOf" srcId="{CB590551-D3CB-4AF5-895B-963A015970B7}" destId="{9D57DEE4-87E7-4821-999B-04C5F5313E0E}" srcOrd="1" destOrd="0" presId="urn:microsoft.com/office/officeart/2005/8/layout/hierarchy1"/>
    <dgm:cxn modelId="{6763E73B-CA5F-4E73-B323-04FE6FC76A7E}" type="presParOf" srcId="{9D57DEE4-87E7-4821-999B-04C5F5313E0E}" destId="{0512568D-3F06-48F8-8E70-C9C1443A4BEF}" srcOrd="0" destOrd="0" presId="urn:microsoft.com/office/officeart/2005/8/layout/hierarchy1"/>
    <dgm:cxn modelId="{F5671060-C9A7-4C6A-B12B-382C2BD27062}" type="presParOf" srcId="{9D57DEE4-87E7-4821-999B-04C5F5313E0E}" destId="{490233CB-C5FE-48D3-8E26-893E5FF193A2}" srcOrd="1" destOrd="0" presId="urn:microsoft.com/office/officeart/2005/8/layout/hierarchy1"/>
    <dgm:cxn modelId="{29E63840-B394-45F8-839E-DAA887F9687F}" type="presParOf" srcId="{490233CB-C5FE-48D3-8E26-893E5FF193A2}" destId="{A22E959C-A475-4990-A9CD-BEEAC0532E17}" srcOrd="0" destOrd="0" presId="urn:microsoft.com/office/officeart/2005/8/layout/hierarchy1"/>
    <dgm:cxn modelId="{331571CA-303D-4335-A4A7-BB78D897A09D}" type="presParOf" srcId="{A22E959C-A475-4990-A9CD-BEEAC0532E17}" destId="{87B2FE72-4431-4CB5-A22D-A962F77B50FB}" srcOrd="0" destOrd="0" presId="urn:microsoft.com/office/officeart/2005/8/layout/hierarchy1"/>
    <dgm:cxn modelId="{E688DECC-E52F-4348-86EB-BB88BE26DB5A}" type="presParOf" srcId="{A22E959C-A475-4990-A9CD-BEEAC0532E17}" destId="{D16568EA-2EA1-402A-A4E1-0A90A367557B}" srcOrd="1" destOrd="0" presId="urn:microsoft.com/office/officeart/2005/8/layout/hierarchy1"/>
    <dgm:cxn modelId="{E37D974C-575B-45B2-99A6-6FA47956E241}" type="presParOf" srcId="{490233CB-C5FE-48D3-8E26-893E5FF193A2}" destId="{22403B94-0072-48F7-BBBD-3D997CF18AF4}" srcOrd="1" destOrd="0" presId="urn:microsoft.com/office/officeart/2005/8/layout/hierarchy1"/>
    <dgm:cxn modelId="{6ED42581-3596-4532-ABA5-CFD4BBC89597}" type="presParOf" srcId="{9D57DEE4-87E7-4821-999B-04C5F5313E0E}" destId="{F43C94D6-32F5-407A-A350-B0BAAE2F5B53}" srcOrd="2" destOrd="0" presId="urn:microsoft.com/office/officeart/2005/8/layout/hierarchy1"/>
    <dgm:cxn modelId="{3C9E6EB1-F439-43ED-8BB5-782E38567D95}" type="presParOf" srcId="{9D57DEE4-87E7-4821-999B-04C5F5313E0E}" destId="{8FBE0019-1414-4E94-BBC9-1B2016D0F649}" srcOrd="3" destOrd="0" presId="urn:microsoft.com/office/officeart/2005/8/layout/hierarchy1"/>
    <dgm:cxn modelId="{C73A8E0D-C948-41A9-8A66-8268D296B217}" type="presParOf" srcId="{8FBE0019-1414-4E94-BBC9-1B2016D0F649}" destId="{9B791EFF-28C1-4DC8-B202-D7E526E182FD}" srcOrd="0" destOrd="0" presId="urn:microsoft.com/office/officeart/2005/8/layout/hierarchy1"/>
    <dgm:cxn modelId="{EA4C3E5F-FB99-4269-B00F-A4C3ED235543}" type="presParOf" srcId="{9B791EFF-28C1-4DC8-B202-D7E526E182FD}" destId="{F79B081B-0A11-4BCA-BFC2-4893A0500B4F}" srcOrd="0" destOrd="0" presId="urn:microsoft.com/office/officeart/2005/8/layout/hierarchy1"/>
    <dgm:cxn modelId="{EEED1B6F-32BD-4325-B7FD-48295AF2FEAB}" type="presParOf" srcId="{9B791EFF-28C1-4DC8-B202-D7E526E182FD}" destId="{E96D96E8-2977-4FA1-81F8-1CE89C61F3FE}" srcOrd="1" destOrd="0" presId="urn:microsoft.com/office/officeart/2005/8/layout/hierarchy1"/>
    <dgm:cxn modelId="{AB7FC18B-BFA3-40AB-9044-4716F7B72184}" type="presParOf" srcId="{8FBE0019-1414-4E94-BBC9-1B2016D0F649}" destId="{3687D7F2-1B15-4279-A852-3A16C9E1E5A3}" srcOrd="1" destOrd="0" presId="urn:microsoft.com/office/officeart/2005/8/layout/hierarchy1"/>
    <dgm:cxn modelId="{DF535D36-41AC-4F6D-A155-8608340EF1A7}" type="presParOf" srcId="{9D57DEE4-87E7-4821-999B-04C5F5313E0E}" destId="{C590ADEA-D2C1-404A-8972-B0928041CB49}" srcOrd="4" destOrd="0" presId="urn:microsoft.com/office/officeart/2005/8/layout/hierarchy1"/>
    <dgm:cxn modelId="{D512FCC7-36B6-430F-9058-79532C8CEC7E}" type="presParOf" srcId="{9D57DEE4-87E7-4821-999B-04C5F5313E0E}" destId="{15060925-560F-41B8-BB36-93A7566027FE}" srcOrd="5" destOrd="0" presId="urn:microsoft.com/office/officeart/2005/8/layout/hierarchy1"/>
    <dgm:cxn modelId="{24A4211C-4750-46A6-86CB-A9BF8B69FC1E}" type="presParOf" srcId="{15060925-560F-41B8-BB36-93A7566027FE}" destId="{882A64A1-7CAA-47A9-8FEC-397FC7478855}" srcOrd="0" destOrd="0" presId="urn:microsoft.com/office/officeart/2005/8/layout/hierarchy1"/>
    <dgm:cxn modelId="{876E0937-0C9E-4C3C-B0AC-35879BBDCA50}" type="presParOf" srcId="{882A64A1-7CAA-47A9-8FEC-397FC7478855}" destId="{925228BD-D86B-4CD2-B067-4A1E3B0E959D}" srcOrd="0" destOrd="0" presId="urn:microsoft.com/office/officeart/2005/8/layout/hierarchy1"/>
    <dgm:cxn modelId="{906B4973-EE16-4C0C-BCAA-D8EE6738E3CB}" type="presParOf" srcId="{882A64A1-7CAA-47A9-8FEC-397FC7478855}" destId="{421CF7C0-7918-4963-B5EA-68E3D4C07460}" srcOrd="1" destOrd="0" presId="urn:microsoft.com/office/officeart/2005/8/layout/hierarchy1"/>
    <dgm:cxn modelId="{8825B927-F7D7-47BD-BCBD-34233C6D8F3D}" type="presParOf" srcId="{15060925-560F-41B8-BB36-93A7566027FE}" destId="{94F36443-C15E-4B9A-AFA4-A5293F77BBF5}" srcOrd="1" destOrd="0" presId="urn:microsoft.com/office/officeart/2005/8/layout/hierarchy1"/>
    <dgm:cxn modelId="{4A71D766-FA04-410B-B339-935AD1E45EAA}" type="presParOf" srcId="{9D57DEE4-87E7-4821-999B-04C5F5313E0E}" destId="{67405B85-B450-4CA7-AF67-08B9F0D33F7E}" srcOrd="6" destOrd="0" presId="urn:microsoft.com/office/officeart/2005/8/layout/hierarchy1"/>
    <dgm:cxn modelId="{66BC4AA9-C0CE-4365-AABE-19D3A1B419C9}" type="presParOf" srcId="{9D57DEE4-87E7-4821-999B-04C5F5313E0E}" destId="{FE4F3815-8DBB-4C23-9721-BCA288C19B98}" srcOrd="7" destOrd="0" presId="urn:microsoft.com/office/officeart/2005/8/layout/hierarchy1"/>
    <dgm:cxn modelId="{BFD7E8B7-8E64-479C-AFDC-FBB1753EB2D7}" type="presParOf" srcId="{FE4F3815-8DBB-4C23-9721-BCA288C19B98}" destId="{19C62A48-975A-46AB-9DCC-219C7E1AFCDC}" srcOrd="0" destOrd="0" presId="urn:microsoft.com/office/officeart/2005/8/layout/hierarchy1"/>
    <dgm:cxn modelId="{4BD77561-9333-484E-A12D-EB7ACE4A1008}" type="presParOf" srcId="{19C62A48-975A-46AB-9DCC-219C7E1AFCDC}" destId="{C8040530-4D55-478A-AF30-FFFF8A5E53F2}" srcOrd="0" destOrd="0" presId="urn:microsoft.com/office/officeart/2005/8/layout/hierarchy1"/>
    <dgm:cxn modelId="{E6BBEDAD-78A1-40A9-A46C-FCF761E85EC7}" type="presParOf" srcId="{19C62A48-975A-46AB-9DCC-219C7E1AFCDC}" destId="{BE46BEF2-D76D-4525-8C30-4EBF41B95C85}" srcOrd="1" destOrd="0" presId="urn:microsoft.com/office/officeart/2005/8/layout/hierarchy1"/>
    <dgm:cxn modelId="{C1CBE46A-3B56-4116-8BC3-BC77B5BBA213}" type="presParOf" srcId="{FE4F3815-8DBB-4C23-9721-BCA288C19B98}" destId="{DFCB7A35-B3EC-45A2-A39C-5786CE77B2D4}" srcOrd="1" destOrd="0" presId="urn:microsoft.com/office/officeart/2005/8/layout/hierarchy1"/>
    <dgm:cxn modelId="{19012045-429B-4967-ADFF-1A62E2B10FBA}" type="presParOf" srcId="{41D8C04F-DE44-4DAF-8788-ED88645BBF45}" destId="{D2E84EF2-161F-49FA-B8FC-1BE030696697}" srcOrd="2" destOrd="0" presId="urn:microsoft.com/office/officeart/2005/8/layout/hierarchy1"/>
    <dgm:cxn modelId="{D1468050-C212-48A1-BB18-C3B5E2CE2AAC}" type="presParOf" srcId="{41D8C04F-DE44-4DAF-8788-ED88645BBF45}" destId="{69C45286-EDF2-421A-B7CB-F9952FFA63B7}" srcOrd="3" destOrd="0" presId="urn:microsoft.com/office/officeart/2005/8/layout/hierarchy1"/>
    <dgm:cxn modelId="{7DAB0ECA-3380-46E9-B6C1-3DF7F2BFCA0D}" type="presParOf" srcId="{69C45286-EDF2-421A-B7CB-F9952FFA63B7}" destId="{A7FD4C57-92C5-48E4-92B8-F0F632A05FC4}" srcOrd="0" destOrd="0" presId="urn:microsoft.com/office/officeart/2005/8/layout/hierarchy1"/>
    <dgm:cxn modelId="{9F3BA05D-CDDA-49A7-A41A-AB786A741F73}" type="presParOf" srcId="{A7FD4C57-92C5-48E4-92B8-F0F632A05FC4}" destId="{E2F01E72-65FA-4ADA-B2C4-3D33EC2C8B1B}" srcOrd="0" destOrd="0" presId="urn:microsoft.com/office/officeart/2005/8/layout/hierarchy1"/>
    <dgm:cxn modelId="{DF07E968-891E-466A-9F55-D447D6A5F3C1}" type="presParOf" srcId="{A7FD4C57-92C5-48E4-92B8-F0F632A05FC4}" destId="{BE62C832-D109-4078-BF31-33597822925B}" srcOrd="1" destOrd="0" presId="urn:microsoft.com/office/officeart/2005/8/layout/hierarchy1"/>
    <dgm:cxn modelId="{FF9547DC-DE1B-4BC5-873D-FA7533C899FA}" type="presParOf" srcId="{69C45286-EDF2-421A-B7CB-F9952FFA63B7}" destId="{555A697A-2B87-4C8F-92A7-B974025CCCC5}" srcOrd="1" destOrd="0" presId="urn:microsoft.com/office/officeart/2005/8/layout/hierarchy1"/>
    <dgm:cxn modelId="{E1F3EE08-A2B6-4BBA-9758-556E4A7C2E0E}" type="presParOf" srcId="{555A697A-2B87-4C8F-92A7-B974025CCCC5}" destId="{4A1D33B3-5D6C-4B58-B6A9-DC6F2B179232}" srcOrd="0" destOrd="0" presId="urn:microsoft.com/office/officeart/2005/8/layout/hierarchy1"/>
    <dgm:cxn modelId="{44FC14C1-A587-4EF8-A010-2099F833ED76}" type="presParOf" srcId="{555A697A-2B87-4C8F-92A7-B974025CCCC5}" destId="{B7CFAE6F-5EF6-4290-AC24-B292489193F6}" srcOrd="1" destOrd="0" presId="urn:microsoft.com/office/officeart/2005/8/layout/hierarchy1"/>
    <dgm:cxn modelId="{EAD1AB2F-12AE-4DDD-B1DF-F72B02A765C1}" type="presParOf" srcId="{B7CFAE6F-5EF6-4290-AC24-B292489193F6}" destId="{5967B5DD-12D6-4032-8B89-93F12423DA40}" srcOrd="0" destOrd="0" presId="urn:microsoft.com/office/officeart/2005/8/layout/hierarchy1"/>
    <dgm:cxn modelId="{F3FADE6B-5CDB-496B-9B6C-1BC1CBF8747A}" type="presParOf" srcId="{5967B5DD-12D6-4032-8B89-93F12423DA40}" destId="{2EA2B8A6-69A4-4C21-A932-C639501F977C}" srcOrd="0" destOrd="0" presId="urn:microsoft.com/office/officeart/2005/8/layout/hierarchy1"/>
    <dgm:cxn modelId="{AF200BAE-B60E-40C8-95F2-35441ABB5B6F}" type="presParOf" srcId="{5967B5DD-12D6-4032-8B89-93F12423DA40}" destId="{F19FFAFE-4444-4EDA-891F-C884CE25CAF1}" srcOrd="1" destOrd="0" presId="urn:microsoft.com/office/officeart/2005/8/layout/hierarchy1"/>
    <dgm:cxn modelId="{47FF4ACE-2956-4F01-8B71-D32758FB9255}" type="presParOf" srcId="{B7CFAE6F-5EF6-4290-AC24-B292489193F6}" destId="{2FA7960E-B060-41A5-8226-F10F6494EC5D}" srcOrd="1" destOrd="0" presId="urn:microsoft.com/office/officeart/2005/8/layout/hierarchy1"/>
    <dgm:cxn modelId="{03F3EBD1-A060-462C-8853-8C1CA4D67DBD}" type="presParOf" srcId="{555A697A-2B87-4C8F-92A7-B974025CCCC5}" destId="{57AADDAB-D035-49C4-A779-577D260CA446}" srcOrd="2" destOrd="0" presId="urn:microsoft.com/office/officeart/2005/8/layout/hierarchy1"/>
    <dgm:cxn modelId="{68B91345-F95C-42A6-A754-FFAD6296DF72}" type="presParOf" srcId="{555A697A-2B87-4C8F-92A7-B974025CCCC5}" destId="{8D0C5C0D-6375-4CA0-97AC-993DA107AEDD}" srcOrd="3" destOrd="0" presId="urn:microsoft.com/office/officeart/2005/8/layout/hierarchy1"/>
    <dgm:cxn modelId="{15E5862D-94F5-45BC-A064-2583D1A7AADC}" type="presParOf" srcId="{8D0C5C0D-6375-4CA0-97AC-993DA107AEDD}" destId="{0A9D8532-83B4-4F89-804D-FB4613CEB0D2}" srcOrd="0" destOrd="0" presId="urn:microsoft.com/office/officeart/2005/8/layout/hierarchy1"/>
    <dgm:cxn modelId="{D8CD6ED6-C7A7-4EC8-A52A-653A68FF093B}" type="presParOf" srcId="{0A9D8532-83B4-4F89-804D-FB4613CEB0D2}" destId="{31DF3577-A4E1-44E8-89D3-E1E29FCCDA03}" srcOrd="0" destOrd="0" presId="urn:microsoft.com/office/officeart/2005/8/layout/hierarchy1"/>
    <dgm:cxn modelId="{01C27599-7F7C-4A35-9E94-6892F38DEEFA}" type="presParOf" srcId="{0A9D8532-83B4-4F89-804D-FB4613CEB0D2}" destId="{D4B4A719-94FF-4BD5-A6D4-34589A8C65A2}" srcOrd="1" destOrd="0" presId="urn:microsoft.com/office/officeart/2005/8/layout/hierarchy1"/>
    <dgm:cxn modelId="{1F7B1A7B-F744-4C1F-A634-E14BA094FCC5}" type="presParOf" srcId="{8D0C5C0D-6375-4CA0-97AC-993DA107AEDD}" destId="{9A206283-F4F4-4D34-8429-27A914A59C3D}" srcOrd="1" destOrd="0" presId="urn:microsoft.com/office/officeart/2005/8/layout/hierarchy1"/>
    <dgm:cxn modelId="{28CD3F1E-ABD4-466A-8E21-0CA86C022411}" type="presParOf" srcId="{41D8C04F-DE44-4DAF-8788-ED88645BBF45}" destId="{3AB79B4D-DFFE-419C-9582-B8BC2455CFF2}" srcOrd="4" destOrd="0" presId="urn:microsoft.com/office/officeart/2005/8/layout/hierarchy1"/>
    <dgm:cxn modelId="{FAE0D62F-04B3-41F3-90C5-B0DF1C5C2D95}" type="presParOf" srcId="{41D8C04F-DE44-4DAF-8788-ED88645BBF45}" destId="{62EF1701-C421-4366-89CA-B670EF7EC761}" srcOrd="5" destOrd="0" presId="urn:microsoft.com/office/officeart/2005/8/layout/hierarchy1"/>
    <dgm:cxn modelId="{4A6C5114-879F-4601-881E-1D6A210DC525}" type="presParOf" srcId="{62EF1701-C421-4366-89CA-B670EF7EC761}" destId="{078ABC14-583B-455A-9009-9F33129FDF84}" srcOrd="0" destOrd="0" presId="urn:microsoft.com/office/officeart/2005/8/layout/hierarchy1"/>
    <dgm:cxn modelId="{68804E2D-22FB-408D-9956-54BEFF800338}" type="presParOf" srcId="{078ABC14-583B-455A-9009-9F33129FDF84}" destId="{F95AF571-67EC-40FD-ACE2-273AD6004223}" srcOrd="0" destOrd="0" presId="urn:microsoft.com/office/officeart/2005/8/layout/hierarchy1"/>
    <dgm:cxn modelId="{B0478E0A-8904-4A66-BBBB-7E4C126722CA}" type="presParOf" srcId="{078ABC14-583B-455A-9009-9F33129FDF84}" destId="{2F99DBD5-9B24-4272-BDE9-F5400939FB0F}" srcOrd="1" destOrd="0" presId="urn:microsoft.com/office/officeart/2005/8/layout/hierarchy1"/>
    <dgm:cxn modelId="{76B90990-BFD9-4C0E-A603-20A9B1BF1314}" type="presParOf" srcId="{62EF1701-C421-4366-89CA-B670EF7EC761}" destId="{994CF455-5CFC-4EB4-8B8A-F19616E41802}" srcOrd="1" destOrd="0" presId="urn:microsoft.com/office/officeart/2005/8/layout/hierarchy1"/>
    <dgm:cxn modelId="{B0969A1B-F6D4-4D75-9C0C-535F46844C9C}" type="presParOf" srcId="{41D8C04F-DE44-4DAF-8788-ED88645BBF45}" destId="{19E05B00-8F76-4560-8F98-71E447830AC9}" srcOrd="6" destOrd="0" presId="urn:microsoft.com/office/officeart/2005/8/layout/hierarchy1"/>
    <dgm:cxn modelId="{E2A7EC8B-0CD7-4706-A9D3-82E4E7392EEC}" type="presParOf" srcId="{41D8C04F-DE44-4DAF-8788-ED88645BBF45}" destId="{49660C3F-58FF-4521-9B38-3E2F9F17F66E}" srcOrd="7" destOrd="0" presId="urn:microsoft.com/office/officeart/2005/8/layout/hierarchy1"/>
    <dgm:cxn modelId="{2BEDB082-DA9F-4F46-BDD2-172EE2972D9D}" type="presParOf" srcId="{49660C3F-58FF-4521-9B38-3E2F9F17F66E}" destId="{D054166A-14F6-4A90-95D3-04D320317167}" srcOrd="0" destOrd="0" presId="urn:microsoft.com/office/officeart/2005/8/layout/hierarchy1"/>
    <dgm:cxn modelId="{296B7D45-DA62-49AE-8FBA-B08493EED179}" type="presParOf" srcId="{D054166A-14F6-4A90-95D3-04D320317167}" destId="{E9F0A167-A899-47E7-B8AF-2C4497A8ACD7}" srcOrd="0" destOrd="0" presId="urn:microsoft.com/office/officeart/2005/8/layout/hierarchy1"/>
    <dgm:cxn modelId="{46CBA564-A8B8-4CB1-AFDF-0B080BEA330C}" type="presParOf" srcId="{D054166A-14F6-4A90-95D3-04D320317167}" destId="{87E360AE-92A9-473F-B377-4C99A259A1DA}" srcOrd="1" destOrd="0" presId="urn:microsoft.com/office/officeart/2005/8/layout/hierarchy1"/>
    <dgm:cxn modelId="{E135631D-A2C7-4FD8-AF58-CCCC49EC27EB}" type="presParOf" srcId="{49660C3F-58FF-4521-9B38-3E2F9F17F66E}" destId="{E89A0DDD-D383-4A52-AC49-9FE557EFDF3A}" srcOrd="1" destOrd="0" presId="urn:microsoft.com/office/officeart/2005/8/layout/hierarchy1"/>
    <dgm:cxn modelId="{27E1D60B-5138-4B80-AB66-64E676A19FBF}" type="presParOf" srcId="{41D8C04F-DE44-4DAF-8788-ED88645BBF45}" destId="{E761FCAD-63A5-457C-BCF7-A86541D5FF7A}" srcOrd="8" destOrd="0" presId="urn:microsoft.com/office/officeart/2005/8/layout/hierarchy1"/>
    <dgm:cxn modelId="{B1D8605A-A4BE-4C4C-816B-D0BB40D00B86}" type="presParOf" srcId="{41D8C04F-DE44-4DAF-8788-ED88645BBF45}" destId="{E5363BF2-2C30-480E-B3DA-38EEE9AE73D4}" srcOrd="9" destOrd="0" presId="urn:microsoft.com/office/officeart/2005/8/layout/hierarchy1"/>
    <dgm:cxn modelId="{F20D713B-0780-4D53-95C9-FE5486E07C1E}" type="presParOf" srcId="{E5363BF2-2C30-480E-B3DA-38EEE9AE73D4}" destId="{0F5211E8-9B1C-4FC5-BA7B-19163130043B}" srcOrd="0" destOrd="0" presId="urn:microsoft.com/office/officeart/2005/8/layout/hierarchy1"/>
    <dgm:cxn modelId="{37EC0B46-6024-4DE4-954D-70B47032580A}" type="presParOf" srcId="{0F5211E8-9B1C-4FC5-BA7B-19163130043B}" destId="{D67D21BB-D011-4AFF-8EEB-6C4E9FD8ED88}" srcOrd="0" destOrd="0" presId="urn:microsoft.com/office/officeart/2005/8/layout/hierarchy1"/>
    <dgm:cxn modelId="{A26F2816-2999-4479-BD31-2BFC84169FE9}" type="presParOf" srcId="{0F5211E8-9B1C-4FC5-BA7B-19163130043B}" destId="{92871B3E-4A69-44A4-987F-57B13AE8E03F}" srcOrd="1" destOrd="0" presId="urn:microsoft.com/office/officeart/2005/8/layout/hierarchy1"/>
    <dgm:cxn modelId="{31A54976-7E2E-47A2-A56C-158E435A16DB}" type="presParOf" srcId="{E5363BF2-2C30-480E-B3DA-38EEE9AE73D4}" destId="{35F4478C-5116-4AA2-9F70-242BE0B4EF13}" srcOrd="1" destOrd="0" presId="urn:microsoft.com/office/officeart/2005/8/layout/hierarchy1"/>
    <dgm:cxn modelId="{D7C1DFE4-4227-482B-98CB-796F88CBFC88}" type="presParOf" srcId="{41D8C04F-DE44-4DAF-8788-ED88645BBF45}" destId="{DCB6E49D-8963-4C53-8515-C1F73E879E00}" srcOrd="10" destOrd="0" presId="urn:microsoft.com/office/officeart/2005/8/layout/hierarchy1"/>
    <dgm:cxn modelId="{D7400B9E-BE50-42E0-A2E5-B4851B7133FF}" type="presParOf" srcId="{41D8C04F-DE44-4DAF-8788-ED88645BBF45}" destId="{D2EEC476-31DF-4CC1-AD7C-920DC86D0C9A}" srcOrd="11" destOrd="0" presId="urn:microsoft.com/office/officeart/2005/8/layout/hierarchy1"/>
    <dgm:cxn modelId="{51305174-E593-4315-9FB1-7DF83AF019D7}" type="presParOf" srcId="{D2EEC476-31DF-4CC1-AD7C-920DC86D0C9A}" destId="{A18FF67F-7662-4E2E-8CC8-197D75DEB51D}" srcOrd="0" destOrd="0" presId="urn:microsoft.com/office/officeart/2005/8/layout/hierarchy1"/>
    <dgm:cxn modelId="{DA6462AE-19F2-41AC-BF10-0BECCDE8A032}" type="presParOf" srcId="{A18FF67F-7662-4E2E-8CC8-197D75DEB51D}" destId="{CA22CA10-D1DD-45A4-AF98-BDE77F878301}" srcOrd="0" destOrd="0" presId="urn:microsoft.com/office/officeart/2005/8/layout/hierarchy1"/>
    <dgm:cxn modelId="{27AAE5D0-76B2-46E5-B59C-48ED7F8D090E}" type="presParOf" srcId="{A18FF67F-7662-4E2E-8CC8-197D75DEB51D}" destId="{C1E51C39-E28D-4DD6-8900-0AF3CDC65219}" srcOrd="1" destOrd="0" presId="urn:microsoft.com/office/officeart/2005/8/layout/hierarchy1"/>
    <dgm:cxn modelId="{7FB974B8-75A7-426E-8C7D-28805515B26F}" type="presParOf" srcId="{D2EEC476-31DF-4CC1-AD7C-920DC86D0C9A}" destId="{12445EF6-1D9E-4092-9F55-29F16ECFBF0E}" srcOrd="1" destOrd="0" presId="urn:microsoft.com/office/officeart/2005/8/layout/hierarchy1"/>
    <dgm:cxn modelId="{4C5EA765-40B1-4423-9492-DD991588D835}" type="presParOf" srcId="{7B32427E-68A7-43DD-9213-09184D65554A}" destId="{25A839E8-F6C0-458B-958F-4C3337D88657}" srcOrd="4" destOrd="0" presId="urn:microsoft.com/office/officeart/2005/8/layout/hierarchy1"/>
    <dgm:cxn modelId="{DA7B1B4F-33AF-4C15-91CE-AF5961311A97}" type="presParOf" srcId="{7B32427E-68A7-43DD-9213-09184D65554A}" destId="{9A0DAE36-70D8-4A75-B39E-06ABE1E38AFF}" srcOrd="5" destOrd="0" presId="urn:microsoft.com/office/officeart/2005/8/layout/hierarchy1"/>
    <dgm:cxn modelId="{8811BCF1-A933-480C-B107-C974DFCC5196}" type="presParOf" srcId="{9A0DAE36-70D8-4A75-B39E-06ABE1E38AFF}" destId="{210C964E-4CDE-4A86-88A8-F2D669B3D16A}" srcOrd="0" destOrd="0" presId="urn:microsoft.com/office/officeart/2005/8/layout/hierarchy1"/>
    <dgm:cxn modelId="{E9C6E673-1FEF-4202-AD14-673D3A9D73B8}" type="presParOf" srcId="{210C964E-4CDE-4A86-88A8-F2D669B3D16A}" destId="{CB17889B-4752-423D-8464-9F4A0AC49BA6}" srcOrd="0" destOrd="0" presId="urn:microsoft.com/office/officeart/2005/8/layout/hierarchy1"/>
    <dgm:cxn modelId="{F70A2D8C-7501-4B60-9C58-6E3F3C4551B2}" type="presParOf" srcId="{210C964E-4CDE-4A86-88A8-F2D669B3D16A}" destId="{4C0BC594-2DA3-4396-AEF1-9C40AD9202BD}" srcOrd="1" destOrd="0" presId="urn:microsoft.com/office/officeart/2005/8/layout/hierarchy1"/>
    <dgm:cxn modelId="{61E878DE-C10B-44A9-9C30-05DB4266987F}" type="presParOf" srcId="{9A0DAE36-70D8-4A75-B39E-06ABE1E38AFF}" destId="{81F0C3DD-2E6A-4AA6-B158-1266D211D219}" srcOrd="1" destOrd="0" presId="urn:microsoft.com/office/officeart/2005/8/layout/hierarchy1"/>
    <dgm:cxn modelId="{4D9FAFC0-8AD4-4CCA-88F8-7714842DDCA3}" type="presParOf" srcId="{81F0C3DD-2E6A-4AA6-B158-1266D211D219}" destId="{E28368F6-0175-4FB9-94D5-05F77670DF97}" srcOrd="0" destOrd="0" presId="urn:microsoft.com/office/officeart/2005/8/layout/hierarchy1"/>
    <dgm:cxn modelId="{40857AA4-B420-4544-8C55-62AD1CC5F6C8}" type="presParOf" srcId="{81F0C3DD-2E6A-4AA6-B158-1266D211D219}" destId="{69FF3659-A3F8-42C3-AFDC-EF4EE6818E4D}" srcOrd="1" destOrd="0" presId="urn:microsoft.com/office/officeart/2005/8/layout/hierarchy1"/>
    <dgm:cxn modelId="{AB9F69EA-754D-44CC-B7DD-A6E8632BC5D6}" type="presParOf" srcId="{69FF3659-A3F8-42C3-AFDC-EF4EE6818E4D}" destId="{2CAAB4AC-DB54-4750-BBFC-CA348939EDE2}" srcOrd="0" destOrd="0" presId="urn:microsoft.com/office/officeart/2005/8/layout/hierarchy1"/>
    <dgm:cxn modelId="{8F01FA85-DF5A-48AC-A8FF-55C2F2CB13AA}" type="presParOf" srcId="{2CAAB4AC-DB54-4750-BBFC-CA348939EDE2}" destId="{AB99B111-B7E9-4BE9-9B9A-FA1792DCE0E1}" srcOrd="0" destOrd="0" presId="urn:microsoft.com/office/officeart/2005/8/layout/hierarchy1"/>
    <dgm:cxn modelId="{9986E9A4-20C3-4985-85E5-C077DC83099E}" type="presParOf" srcId="{2CAAB4AC-DB54-4750-BBFC-CA348939EDE2}" destId="{4F65B8DD-AF1B-485A-A92D-F470543E1ED7}" srcOrd="1" destOrd="0" presId="urn:microsoft.com/office/officeart/2005/8/layout/hierarchy1"/>
    <dgm:cxn modelId="{AF92C2A2-FAB0-4209-8CE9-88F3D40A93C6}" type="presParOf" srcId="{69FF3659-A3F8-42C3-AFDC-EF4EE6818E4D}" destId="{A176478C-E065-4D0B-B5C5-A23ACBC879DD}" srcOrd="1" destOrd="0" presId="urn:microsoft.com/office/officeart/2005/8/layout/hierarchy1"/>
    <dgm:cxn modelId="{DB630CFD-AD1B-4D97-8714-71351B4C3FB2}" type="presParOf" srcId="{81F0C3DD-2E6A-4AA6-B158-1266D211D219}" destId="{870F9122-2BB2-40D9-8564-F72937353844}" srcOrd="2" destOrd="0" presId="urn:microsoft.com/office/officeart/2005/8/layout/hierarchy1"/>
    <dgm:cxn modelId="{DDFB2A3E-3961-447B-99BF-ABF14CA8434F}" type="presParOf" srcId="{81F0C3DD-2E6A-4AA6-B158-1266D211D219}" destId="{E1652C9E-D805-46DF-BC54-F350EFB691D2}" srcOrd="3" destOrd="0" presId="urn:microsoft.com/office/officeart/2005/8/layout/hierarchy1"/>
    <dgm:cxn modelId="{A7CC9302-75C1-4F29-86DE-0C2588270699}" type="presParOf" srcId="{E1652C9E-D805-46DF-BC54-F350EFB691D2}" destId="{B6A5D739-4A1C-43CA-B898-F58D0BF6C4E4}" srcOrd="0" destOrd="0" presId="urn:microsoft.com/office/officeart/2005/8/layout/hierarchy1"/>
    <dgm:cxn modelId="{AFEC8991-62E8-4C54-8FAA-E2BB83DE4E28}" type="presParOf" srcId="{B6A5D739-4A1C-43CA-B898-F58D0BF6C4E4}" destId="{6F861AC0-DB8E-401A-9955-B70291041A3F}" srcOrd="0" destOrd="0" presId="urn:microsoft.com/office/officeart/2005/8/layout/hierarchy1"/>
    <dgm:cxn modelId="{D44C98D7-849A-4E13-821A-CCD31E7AD0CC}" type="presParOf" srcId="{B6A5D739-4A1C-43CA-B898-F58D0BF6C4E4}" destId="{00396674-877E-490D-AFF0-CC93CD59EE82}" srcOrd="1" destOrd="0" presId="urn:microsoft.com/office/officeart/2005/8/layout/hierarchy1"/>
    <dgm:cxn modelId="{345A6BB3-3B7A-409B-8C06-092C0245A575}" type="presParOf" srcId="{E1652C9E-D805-46DF-BC54-F350EFB691D2}" destId="{7E93C334-5F87-46E8-9915-F2D8D82619D8}" srcOrd="1" destOrd="0" presId="urn:microsoft.com/office/officeart/2005/8/layout/hierarchy1"/>
    <dgm:cxn modelId="{8E6EDB07-86A1-4D53-AF1D-2F93A496E38C}" type="presParOf" srcId="{B663FA34-7E54-4198-905B-6A7973192797}" destId="{4E9DA9DD-17CF-4467-8664-5A5F8A3E03B5}" srcOrd="2" destOrd="0" presId="urn:microsoft.com/office/officeart/2005/8/layout/hierarchy1"/>
    <dgm:cxn modelId="{FAE3440D-8272-4AC0-90DD-B8DBC69086B9}" type="presParOf" srcId="{B663FA34-7E54-4198-905B-6A7973192797}" destId="{4953664D-0059-4796-8FD4-AE703C612CE8}" srcOrd="3" destOrd="0" presId="urn:microsoft.com/office/officeart/2005/8/layout/hierarchy1"/>
    <dgm:cxn modelId="{3ABE6975-A37A-495B-B5B5-4F04F23DAD36}" type="presParOf" srcId="{4953664D-0059-4796-8FD4-AE703C612CE8}" destId="{DE97A2F7-79FC-4C40-B42B-93EDDB92556C}" srcOrd="0" destOrd="0" presId="urn:microsoft.com/office/officeart/2005/8/layout/hierarchy1"/>
    <dgm:cxn modelId="{48906DB4-8606-4C09-B1BC-B2B200A315EF}" type="presParOf" srcId="{DE97A2F7-79FC-4C40-B42B-93EDDB92556C}" destId="{06BC1245-24C9-40BC-A478-2185697BC28F}" srcOrd="0" destOrd="0" presId="urn:microsoft.com/office/officeart/2005/8/layout/hierarchy1"/>
    <dgm:cxn modelId="{05873FE4-37B6-43B9-9368-F3480B0253C3}" type="presParOf" srcId="{DE97A2F7-79FC-4C40-B42B-93EDDB92556C}" destId="{87E47474-93B7-47CF-968D-43D6806B8F78}" srcOrd="1" destOrd="0" presId="urn:microsoft.com/office/officeart/2005/8/layout/hierarchy1"/>
    <dgm:cxn modelId="{0A019D49-8F82-4AFD-B737-1D0C71C90323}" type="presParOf" srcId="{4953664D-0059-4796-8FD4-AE703C612CE8}" destId="{89EDC959-776B-40C0-ADF2-C3E4A4406E8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DA9DD-17CF-4467-8664-5A5F8A3E03B5}">
      <dsp:nvSpPr>
        <dsp:cNvPr id="0" name=""/>
        <dsp:cNvSpPr/>
      </dsp:nvSpPr>
      <dsp:spPr>
        <a:xfrm>
          <a:off x="8271505" y="580089"/>
          <a:ext cx="553623" cy="263474"/>
        </a:xfrm>
        <a:custGeom>
          <a:avLst/>
          <a:gdLst/>
          <a:ahLst/>
          <a:cxnLst/>
          <a:rect l="0" t="0" r="0" b="0"/>
          <a:pathLst>
            <a:path>
              <a:moveTo>
                <a:pt x="0" y="0"/>
              </a:moveTo>
              <a:lnTo>
                <a:pt x="0" y="179550"/>
              </a:lnTo>
              <a:lnTo>
                <a:pt x="553623" y="179550"/>
              </a:lnTo>
              <a:lnTo>
                <a:pt x="553623" y="263474"/>
              </a:lnTo>
            </a:path>
          </a:pathLst>
        </a:custGeom>
        <a:noFill/>
        <a:ln w="19050" cap="rnd"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0F9122-2BB2-40D9-8564-F72937353844}">
      <dsp:nvSpPr>
        <dsp:cNvPr id="0" name=""/>
        <dsp:cNvSpPr/>
      </dsp:nvSpPr>
      <dsp:spPr>
        <a:xfrm>
          <a:off x="9060761" y="3096309"/>
          <a:ext cx="553623" cy="263474"/>
        </a:xfrm>
        <a:custGeom>
          <a:avLst/>
          <a:gdLst/>
          <a:ahLst/>
          <a:cxnLst/>
          <a:rect l="0" t="0" r="0" b="0"/>
          <a:pathLst>
            <a:path>
              <a:moveTo>
                <a:pt x="0" y="0"/>
              </a:moveTo>
              <a:lnTo>
                <a:pt x="0" y="179550"/>
              </a:lnTo>
              <a:lnTo>
                <a:pt x="553623" y="179550"/>
              </a:lnTo>
              <a:lnTo>
                <a:pt x="553623" y="263474"/>
              </a:lnTo>
            </a:path>
          </a:pathLst>
        </a:custGeom>
        <a:noFill/>
        <a:ln w="19050" cap="rnd"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8368F6-0175-4FB9-94D5-05F77670DF97}">
      <dsp:nvSpPr>
        <dsp:cNvPr id="0" name=""/>
        <dsp:cNvSpPr/>
      </dsp:nvSpPr>
      <dsp:spPr>
        <a:xfrm>
          <a:off x="8507138" y="3096309"/>
          <a:ext cx="553623" cy="263474"/>
        </a:xfrm>
        <a:custGeom>
          <a:avLst/>
          <a:gdLst/>
          <a:ahLst/>
          <a:cxnLst/>
          <a:rect l="0" t="0" r="0" b="0"/>
          <a:pathLst>
            <a:path>
              <a:moveTo>
                <a:pt x="553623" y="0"/>
              </a:moveTo>
              <a:lnTo>
                <a:pt x="553623" y="179550"/>
              </a:lnTo>
              <a:lnTo>
                <a:pt x="0" y="179550"/>
              </a:lnTo>
              <a:lnTo>
                <a:pt x="0" y="263474"/>
              </a:lnTo>
            </a:path>
          </a:pathLst>
        </a:custGeom>
        <a:noFill/>
        <a:ln w="19050" cap="rnd"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A839E8-F6C0-458B-958F-4C3337D88657}">
      <dsp:nvSpPr>
        <dsp:cNvPr id="0" name=""/>
        <dsp:cNvSpPr/>
      </dsp:nvSpPr>
      <dsp:spPr>
        <a:xfrm>
          <a:off x="7717881" y="2257569"/>
          <a:ext cx="1342880" cy="263474"/>
        </a:xfrm>
        <a:custGeom>
          <a:avLst/>
          <a:gdLst/>
          <a:ahLst/>
          <a:cxnLst/>
          <a:rect l="0" t="0" r="0" b="0"/>
          <a:pathLst>
            <a:path>
              <a:moveTo>
                <a:pt x="0" y="0"/>
              </a:moveTo>
              <a:lnTo>
                <a:pt x="0" y="179550"/>
              </a:lnTo>
              <a:lnTo>
                <a:pt x="1342880" y="179550"/>
              </a:lnTo>
              <a:lnTo>
                <a:pt x="1342880" y="263474"/>
              </a:lnTo>
            </a:path>
          </a:pathLst>
        </a:custGeom>
        <a:noFill/>
        <a:ln w="19050" cap="rnd"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B6E49D-8963-4C53-8515-C1F73E879E00}">
      <dsp:nvSpPr>
        <dsp:cNvPr id="0" name=""/>
        <dsp:cNvSpPr/>
      </dsp:nvSpPr>
      <dsp:spPr>
        <a:xfrm>
          <a:off x="7399890" y="3935049"/>
          <a:ext cx="3908910" cy="263474"/>
        </a:xfrm>
        <a:custGeom>
          <a:avLst/>
          <a:gdLst/>
          <a:ahLst/>
          <a:cxnLst/>
          <a:rect l="0" t="0" r="0" b="0"/>
          <a:pathLst>
            <a:path>
              <a:moveTo>
                <a:pt x="0" y="0"/>
              </a:moveTo>
              <a:lnTo>
                <a:pt x="0" y="179550"/>
              </a:lnTo>
              <a:lnTo>
                <a:pt x="3908910" y="179550"/>
              </a:lnTo>
              <a:lnTo>
                <a:pt x="3908910" y="263474"/>
              </a:lnTo>
            </a:path>
          </a:pathLst>
        </a:custGeom>
        <a:noFill/>
        <a:ln w="19050" cap="rnd"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61FCAD-63A5-457C-BCF7-A86541D5FF7A}">
      <dsp:nvSpPr>
        <dsp:cNvPr id="0" name=""/>
        <dsp:cNvSpPr/>
      </dsp:nvSpPr>
      <dsp:spPr>
        <a:xfrm>
          <a:off x="7399890" y="3935049"/>
          <a:ext cx="2801662" cy="263474"/>
        </a:xfrm>
        <a:custGeom>
          <a:avLst/>
          <a:gdLst/>
          <a:ahLst/>
          <a:cxnLst/>
          <a:rect l="0" t="0" r="0" b="0"/>
          <a:pathLst>
            <a:path>
              <a:moveTo>
                <a:pt x="0" y="0"/>
              </a:moveTo>
              <a:lnTo>
                <a:pt x="0" y="179550"/>
              </a:lnTo>
              <a:lnTo>
                <a:pt x="2801662" y="179550"/>
              </a:lnTo>
              <a:lnTo>
                <a:pt x="2801662" y="263474"/>
              </a:lnTo>
            </a:path>
          </a:pathLst>
        </a:custGeom>
        <a:noFill/>
        <a:ln w="19050" cap="rnd"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E05B00-8F76-4560-8F98-71E447830AC9}">
      <dsp:nvSpPr>
        <dsp:cNvPr id="0" name=""/>
        <dsp:cNvSpPr/>
      </dsp:nvSpPr>
      <dsp:spPr>
        <a:xfrm>
          <a:off x="7399890" y="3935049"/>
          <a:ext cx="1694415" cy="263474"/>
        </a:xfrm>
        <a:custGeom>
          <a:avLst/>
          <a:gdLst/>
          <a:ahLst/>
          <a:cxnLst/>
          <a:rect l="0" t="0" r="0" b="0"/>
          <a:pathLst>
            <a:path>
              <a:moveTo>
                <a:pt x="0" y="0"/>
              </a:moveTo>
              <a:lnTo>
                <a:pt x="0" y="179550"/>
              </a:lnTo>
              <a:lnTo>
                <a:pt x="1694415" y="179550"/>
              </a:lnTo>
              <a:lnTo>
                <a:pt x="1694415" y="263474"/>
              </a:lnTo>
            </a:path>
          </a:pathLst>
        </a:custGeom>
        <a:noFill/>
        <a:ln w="19050" cap="rnd"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B79B4D-DFFE-419C-9582-B8BC2455CFF2}">
      <dsp:nvSpPr>
        <dsp:cNvPr id="0" name=""/>
        <dsp:cNvSpPr/>
      </dsp:nvSpPr>
      <dsp:spPr>
        <a:xfrm>
          <a:off x="7399890" y="3935049"/>
          <a:ext cx="587167" cy="263474"/>
        </a:xfrm>
        <a:custGeom>
          <a:avLst/>
          <a:gdLst/>
          <a:ahLst/>
          <a:cxnLst/>
          <a:rect l="0" t="0" r="0" b="0"/>
          <a:pathLst>
            <a:path>
              <a:moveTo>
                <a:pt x="0" y="0"/>
              </a:moveTo>
              <a:lnTo>
                <a:pt x="0" y="179550"/>
              </a:lnTo>
              <a:lnTo>
                <a:pt x="587167" y="179550"/>
              </a:lnTo>
              <a:lnTo>
                <a:pt x="587167" y="263474"/>
              </a:lnTo>
            </a:path>
          </a:pathLst>
        </a:custGeom>
        <a:noFill/>
        <a:ln w="19050" cap="rnd"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AADDAB-D035-49C4-A779-577D260CA446}">
      <dsp:nvSpPr>
        <dsp:cNvPr id="0" name=""/>
        <dsp:cNvSpPr/>
      </dsp:nvSpPr>
      <dsp:spPr>
        <a:xfrm>
          <a:off x="6879811" y="4773789"/>
          <a:ext cx="553623" cy="263474"/>
        </a:xfrm>
        <a:custGeom>
          <a:avLst/>
          <a:gdLst/>
          <a:ahLst/>
          <a:cxnLst/>
          <a:rect l="0" t="0" r="0" b="0"/>
          <a:pathLst>
            <a:path>
              <a:moveTo>
                <a:pt x="0" y="0"/>
              </a:moveTo>
              <a:lnTo>
                <a:pt x="0" y="179550"/>
              </a:lnTo>
              <a:lnTo>
                <a:pt x="553623" y="179550"/>
              </a:lnTo>
              <a:lnTo>
                <a:pt x="553623" y="263474"/>
              </a:lnTo>
            </a:path>
          </a:pathLst>
        </a:custGeom>
        <a:noFill/>
        <a:ln w="19050" cap="rnd"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1D33B3-5D6C-4B58-B6A9-DC6F2B179232}">
      <dsp:nvSpPr>
        <dsp:cNvPr id="0" name=""/>
        <dsp:cNvSpPr/>
      </dsp:nvSpPr>
      <dsp:spPr>
        <a:xfrm>
          <a:off x="6326187" y="4773789"/>
          <a:ext cx="553623" cy="263474"/>
        </a:xfrm>
        <a:custGeom>
          <a:avLst/>
          <a:gdLst/>
          <a:ahLst/>
          <a:cxnLst/>
          <a:rect l="0" t="0" r="0" b="0"/>
          <a:pathLst>
            <a:path>
              <a:moveTo>
                <a:pt x="553623" y="0"/>
              </a:moveTo>
              <a:lnTo>
                <a:pt x="553623" y="179550"/>
              </a:lnTo>
              <a:lnTo>
                <a:pt x="0" y="179550"/>
              </a:lnTo>
              <a:lnTo>
                <a:pt x="0" y="263474"/>
              </a:lnTo>
            </a:path>
          </a:pathLst>
        </a:custGeom>
        <a:noFill/>
        <a:ln w="19050" cap="rnd"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E84EF2-161F-49FA-B8FC-1BE030696697}">
      <dsp:nvSpPr>
        <dsp:cNvPr id="0" name=""/>
        <dsp:cNvSpPr/>
      </dsp:nvSpPr>
      <dsp:spPr>
        <a:xfrm>
          <a:off x="6879811" y="3935049"/>
          <a:ext cx="520079" cy="263474"/>
        </a:xfrm>
        <a:custGeom>
          <a:avLst/>
          <a:gdLst/>
          <a:ahLst/>
          <a:cxnLst/>
          <a:rect l="0" t="0" r="0" b="0"/>
          <a:pathLst>
            <a:path>
              <a:moveTo>
                <a:pt x="520079" y="0"/>
              </a:moveTo>
              <a:lnTo>
                <a:pt x="520079" y="179550"/>
              </a:lnTo>
              <a:lnTo>
                <a:pt x="0" y="179550"/>
              </a:lnTo>
              <a:lnTo>
                <a:pt x="0" y="263474"/>
              </a:lnTo>
            </a:path>
          </a:pathLst>
        </a:custGeom>
        <a:noFill/>
        <a:ln w="19050" cap="rnd"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405B85-B450-4CA7-AF67-08B9F0D33F7E}">
      <dsp:nvSpPr>
        <dsp:cNvPr id="0" name=""/>
        <dsp:cNvSpPr/>
      </dsp:nvSpPr>
      <dsp:spPr>
        <a:xfrm>
          <a:off x="3490980" y="4773789"/>
          <a:ext cx="1727959" cy="263474"/>
        </a:xfrm>
        <a:custGeom>
          <a:avLst/>
          <a:gdLst/>
          <a:ahLst/>
          <a:cxnLst/>
          <a:rect l="0" t="0" r="0" b="0"/>
          <a:pathLst>
            <a:path>
              <a:moveTo>
                <a:pt x="0" y="0"/>
              </a:moveTo>
              <a:lnTo>
                <a:pt x="0" y="179550"/>
              </a:lnTo>
              <a:lnTo>
                <a:pt x="1727959" y="179550"/>
              </a:lnTo>
              <a:lnTo>
                <a:pt x="1727959" y="263474"/>
              </a:lnTo>
            </a:path>
          </a:pathLst>
        </a:custGeom>
        <a:noFill/>
        <a:ln w="19050" cap="rnd"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90ADEA-D2C1-404A-8972-B0928041CB49}">
      <dsp:nvSpPr>
        <dsp:cNvPr id="0" name=""/>
        <dsp:cNvSpPr/>
      </dsp:nvSpPr>
      <dsp:spPr>
        <a:xfrm>
          <a:off x="3490980" y="4773789"/>
          <a:ext cx="553623" cy="263474"/>
        </a:xfrm>
        <a:custGeom>
          <a:avLst/>
          <a:gdLst/>
          <a:ahLst/>
          <a:cxnLst/>
          <a:rect l="0" t="0" r="0" b="0"/>
          <a:pathLst>
            <a:path>
              <a:moveTo>
                <a:pt x="0" y="0"/>
              </a:moveTo>
              <a:lnTo>
                <a:pt x="0" y="179550"/>
              </a:lnTo>
              <a:lnTo>
                <a:pt x="553623" y="179550"/>
              </a:lnTo>
              <a:lnTo>
                <a:pt x="553623" y="263474"/>
              </a:lnTo>
            </a:path>
          </a:pathLst>
        </a:custGeom>
        <a:noFill/>
        <a:ln w="19050" cap="rnd"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3C94D6-32F5-407A-A350-B0BAAE2F5B53}">
      <dsp:nvSpPr>
        <dsp:cNvPr id="0" name=""/>
        <dsp:cNvSpPr/>
      </dsp:nvSpPr>
      <dsp:spPr>
        <a:xfrm>
          <a:off x="2870268" y="4773789"/>
          <a:ext cx="620712" cy="263474"/>
        </a:xfrm>
        <a:custGeom>
          <a:avLst/>
          <a:gdLst/>
          <a:ahLst/>
          <a:cxnLst/>
          <a:rect l="0" t="0" r="0" b="0"/>
          <a:pathLst>
            <a:path>
              <a:moveTo>
                <a:pt x="620712" y="0"/>
              </a:moveTo>
              <a:lnTo>
                <a:pt x="620712" y="179550"/>
              </a:lnTo>
              <a:lnTo>
                <a:pt x="0" y="179550"/>
              </a:lnTo>
              <a:lnTo>
                <a:pt x="0" y="263474"/>
              </a:lnTo>
            </a:path>
          </a:pathLst>
        </a:custGeom>
        <a:noFill/>
        <a:ln w="19050" cap="rnd"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12568D-3F06-48F8-8E70-C9C1443A4BEF}">
      <dsp:nvSpPr>
        <dsp:cNvPr id="0" name=""/>
        <dsp:cNvSpPr/>
      </dsp:nvSpPr>
      <dsp:spPr>
        <a:xfrm>
          <a:off x="1763021" y="4773789"/>
          <a:ext cx="1727959" cy="226226"/>
        </a:xfrm>
        <a:custGeom>
          <a:avLst/>
          <a:gdLst/>
          <a:ahLst/>
          <a:cxnLst/>
          <a:rect l="0" t="0" r="0" b="0"/>
          <a:pathLst>
            <a:path>
              <a:moveTo>
                <a:pt x="1727959" y="0"/>
              </a:moveTo>
              <a:lnTo>
                <a:pt x="1727959" y="142301"/>
              </a:lnTo>
              <a:lnTo>
                <a:pt x="0" y="142301"/>
              </a:lnTo>
              <a:lnTo>
                <a:pt x="0" y="226226"/>
              </a:lnTo>
            </a:path>
          </a:pathLst>
        </a:custGeom>
        <a:noFill/>
        <a:ln w="19050" cap="rnd"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77C056-F435-4F7B-AA51-654C661525F8}">
      <dsp:nvSpPr>
        <dsp:cNvPr id="0" name=""/>
        <dsp:cNvSpPr/>
      </dsp:nvSpPr>
      <dsp:spPr>
        <a:xfrm>
          <a:off x="3490980" y="3935049"/>
          <a:ext cx="3908910" cy="263474"/>
        </a:xfrm>
        <a:custGeom>
          <a:avLst/>
          <a:gdLst/>
          <a:ahLst/>
          <a:cxnLst/>
          <a:rect l="0" t="0" r="0" b="0"/>
          <a:pathLst>
            <a:path>
              <a:moveTo>
                <a:pt x="3908910" y="0"/>
              </a:moveTo>
              <a:lnTo>
                <a:pt x="3908910" y="179550"/>
              </a:lnTo>
              <a:lnTo>
                <a:pt x="0" y="179550"/>
              </a:lnTo>
              <a:lnTo>
                <a:pt x="0" y="263474"/>
              </a:lnTo>
            </a:path>
          </a:pathLst>
        </a:custGeom>
        <a:noFill/>
        <a:ln w="19050" cap="rnd"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1F6B54-E1EC-435E-A00E-A648F15DAA69}">
      <dsp:nvSpPr>
        <dsp:cNvPr id="0" name=""/>
        <dsp:cNvSpPr/>
      </dsp:nvSpPr>
      <dsp:spPr>
        <a:xfrm>
          <a:off x="7354170" y="3096309"/>
          <a:ext cx="91440" cy="263474"/>
        </a:xfrm>
        <a:custGeom>
          <a:avLst/>
          <a:gdLst/>
          <a:ahLst/>
          <a:cxnLst/>
          <a:rect l="0" t="0" r="0" b="0"/>
          <a:pathLst>
            <a:path>
              <a:moveTo>
                <a:pt x="45720" y="0"/>
              </a:moveTo>
              <a:lnTo>
                <a:pt x="45720" y="263474"/>
              </a:lnTo>
            </a:path>
          </a:pathLst>
        </a:custGeom>
        <a:noFill/>
        <a:ln w="19050" cap="rnd"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060520-E33C-4B90-B6B7-65E49F3A3A88}">
      <dsp:nvSpPr>
        <dsp:cNvPr id="0" name=""/>
        <dsp:cNvSpPr/>
      </dsp:nvSpPr>
      <dsp:spPr>
        <a:xfrm>
          <a:off x="7399890" y="2257569"/>
          <a:ext cx="317990" cy="263474"/>
        </a:xfrm>
        <a:custGeom>
          <a:avLst/>
          <a:gdLst/>
          <a:ahLst/>
          <a:cxnLst/>
          <a:rect l="0" t="0" r="0" b="0"/>
          <a:pathLst>
            <a:path>
              <a:moveTo>
                <a:pt x="317990" y="0"/>
              </a:moveTo>
              <a:lnTo>
                <a:pt x="317990" y="179550"/>
              </a:lnTo>
              <a:lnTo>
                <a:pt x="0" y="179550"/>
              </a:lnTo>
              <a:lnTo>
                <a:pt x="0" y="263474"/>
              </a:lnTo>
            </a:path>
          </a:pathLst>
        </a:custGeom>
        <a:noFill/>
        <a:ln w="19050" cap="rnd"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304066-73C8-488C-8D27-BFFF32105A76}">
      <dsp:nvSpPr>
        <dsp:cNvPr id="0" name=""/>
        <dsp:cNvSpPr/>
      </dsp:nvSpPr>
      <dsp:spPr>
        <a:xfrm>
          <a:off x="6333822" y="2257569"/>
          <a:ext cx="1384059" cy="263474"/>
        </a:xfrm>
        <a:custGeom>
          <a:avLst/>
          <a:gdLst/>
          <a:ahLst/>
          <a:cxnLst/>
          <a:rect l="0" t="0" r="0" b="0"/>
          <a:pathLst>
            <a:path>
              <a:moveTo>
                <a:pt x="1384059" y="0"/>
              </a:moveTo>
              <a:lnTo>
                <a:pt x="1384059" y="179550"/>
              </a:lnTo>
              <a:lnTo>
                <a:pt x="0" y="179550"/>
              </a:lnTo>
              <a:lnTo>
                <a:pt x="0" y="263474"/>
              </a:lnTo>
            </a:path>
          </a:pathLst>
        </a:custGeom>
        <a:noFill/>
        <a:ln w="19050" cap="rnd"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9E2EFB-9B45-4739-B8AA-2D1899C99CE1}">
      <dsp:nvSpPr>
        <dsp:cNvPr id="0" name=""/>
        <dsp:cNvSpPr/>
      </dsp:nvSpPr>
      <dsp:spPr>
        <a:xfrm>
          <a:off x="7672161" y="1418829"/>
          <a:ext cx="91440" cy="263474"/>
        </a:xfrm>
        <a:custGeom>
          <a:avLst/>
          <a:gdLst/>
          <a:ahLst/>
          <a:cxnLst/>
          <a:rect l="0" t="0" r="0" b="0"/>
          <a:pathLst>
            <a:path>
              <a:moveTo>
                <a:pt x="45720" y="0"/>
              </a:moveTo>
              <a:lnTo>
                <a:pt x="45720" y="263474"/>
              </a:lnTo>
            </a:path>
          </a:pathLst>
        </a:custGeom>
        <a:noFill/>
        <a:ln w="19050" cap="rnd"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E52D2E-6707-4FB0-BC5B-0433EEA20AD3}">
      <dsp:nvSpPr>
        <dsp:cNvPr id="0" name=""/>
        <dsp:cNvSpPr/>
      </dsp:nvSpPr>
      <dsp:spPr>
        <a:xfrm>
          <a:off x="7717881" y="580089"/>
          <a:ext cx="553623" cy="263474"/>
        </a:xfrm>
        <a:custGeom>
          <a:avLst/>
          <a:gdLst/>
          <a:ahLst/>
          <a:cxnLst/>
          <a:rect l="0" t="0" r="0" b="0"/>
          <a:pathLst>
            <a:path>
              <a:moveTo>
                <a:pt x="553623" y="0"/>
              </a:moveTo>
              <a:lnTo>
                <a:pt x="553623" y="179550"/>
              </a:lnTo>
              <a:lnTo>
                <a:pt x="0" y="179550"/>
              </a:lnTo>
              <a:lnTo>
                <a:pt x="0" y="263474"/>
              </a:lnTo>
            </a:path>
          </a:pathLst>
        </a:custGeom>
        <a:noFill/>
        <a:ln w="19050" cap="rnd"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CA242B-B95D-4323-8213-7F3CD1DDB099}">
      <dsp:nvSpPr>
        <dsp:cNvPr id="0" name=""/>
        <dsp:cNvSpPr/>
      </dsp:nvSpPr>
      <dsp:spPr>
        <a:xfrm>
          <a:off x="7818540" y="4824"/>
          <a:ext cx="905929" cy="575265"/>
        </a:xfrm>
        <a:prstGeom prst="roundRect">
          <a:avLst>
            <a:gd name="adj" fmla="val 10000"/>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C1D45AE-402A-476D-8ACF-C21C48A10C87}">
      <dsp:nvSpPr>
        <dsp:cNvPr id="0" name=""/>
        <dsp:cNvSpPr/>
      </dsp:nvSpPr>
      <dsp:spPr>
        <a:xfrm>
          <a:off x="7919199" y="100450"/>
          <a:ext cx="905929" cy="575265"/>
        </a:xfrm>
        <a:prstGeom prst="roundRect">
          <a:avLst>
            <a:gd name="adj" fmla="val 10000"/>
          </a:avLst>
        </a:prstGeom>
        <a:solidFill>
          <a:schemeClr val="lt1">
            <a:alpha val="90000"/>
            <a:hueOff val="0"/>
            <a:satOff val="0"/>
            <a:lumOff val="0"/>
            <a:alphaOff val="0"/>
          </a:schemeClr>
        </a:solidFill>
        <a:ln w="12700"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kern="1200"/>
            <a:t>CONSEJO DIRECTIVO</a:t>
          </a:r>
        </a:p>
      </dsp:txBody>
      <dsp:txXfrm>
        <a:off x="7936048" y="117299"/>
        <a:ext cx="872231" cy="541567"/>
      </dsp:txXfrm>
    </dsp:sp>
    <dsp:sp modelId="{709C8B00-869C-438D-81AC-C3EC1F99AE7A}">
      <dsp:nvSpPr>
        <dsp:cNvPr id="0" name=""/>
        <dsp:cNvSpPr/>
      </dsp:nvSpPr>
      <dsp:spPr>
        <a:xfrm>
          <a:off x="7264916" y="843564"/>
          <a:ext cx="905929" cy="575265"/>
        </a:xfrm>
        <a:prstGeom prst="roundRect">
          <a:avLst>
            <a:gd name="adj" fmla="val 10000"/>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B941920-13C4-45D7-807B-BEC8B1341B43}">
      <dsp:nvSpPr>
        <dsp:cNvPr id="0" name=""/>
        <dsp:cNvSpPr/>
      </dsp:nvSpPr>
      <dsp:spPr>
        <a:xfrm>
          <a:off x="7365575" y="939190"/>
          <a:ext cx="905929" cy="575265"/>
        </a:xfrm>
        <a:prstGeom prst="roundRect">
          <a:avLst>
            <a:gd name="adj" fmla="val 10000"/>
          </a:avLst>
        </a:prstGeom>
        <a:solidFill>
          <a:schemeClr val="lt1">
            <a:alpha val="90000"/>
            <a:hueOff val="0"/>
            <a:satOff val="0"/>
            <a:lumOff val="0"/>
            <a:alphaOff val="0"/>
          </a:schemeClr>
        </a:solidFill>
        <a:ln w="12700"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kern="1200"/>
            <a:t>CONSEJO GUBERNATIVO</a:t>
          </a:r>
        </a:p>
      </dsp:txBody>
      <dsp:txXfrm>
        <a:off x="7382424" y="956039"/>
        <a:ext cx="872231" cy="541567"/>
      </dsp:txXfrm>
    </dsp:sp>
    <dsp:sp modelId="{B9451BF5-F601-4FF3-BE49-BAFDCBAD8D79}">
      <dsp:nvSpPr>
        <dsp:cNvPr id="0" name=""/>
        <dsp:cNvSpPr/>
      </dsp:nvSpPr>
      <dsp:spPr>
        <a:xfrm>
          <a:off x="7264916" y="1682304"/>
          <a:ext cx="905929" cy="575265"/>
        </a:xfrm>
        <a:prstGeom prst="roundRect">
          <a:avLst>
            <a:gd name="adj" fmla="val 10000"/>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6C68A24-399A-46AB-8B2C-F13816A2087C}">
      <dsp:nvSpPr>
        <dsp:cNvPr id="0" name=""/>
        <dsp:cNvSpPr/>
      </dsp:nvSpPr>
      <dsp:spPr>
        <a:xfrm>
          <a:off x="7365575" y="1777930"/>
          <a:ext cx="905929" cy="575265"/>
        </a:xfrm>
        <a:prstGeom prst="roundRect">
          <a:avLst>
            <a:gd name="adj" fmla="val 10000"/>
          </a:avLst>
        </a:prstGeom>
        <a:solidFill>
          <a:schemeClr val="lt1">
            <a:alpha val="90000"/>
            <a:hueOff val="0"/>
            <a:satOff val="0"/>
            <a:lumOff val="0"/>
            <a:alphaOff val="0"/>
          </a:schemeClr>
        </a:solidFill>
        <a:ln w="12700"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kern="1200"/>
            <a:t>RECTOR</a:t>
          </a:r>
        </a:p>
      </dsp:txBody>
      <dsp:txXfrm>
        <a:off x="7382424" y="1794779"/>
        <a:ext cx="872231" cy="541567"/>
      </dsp:txXfrm>
    </dsp:sp>
    <dsp:sp modelId="{C890183B-5A38-4103-801C-6FCD1CBD3BD1}">
      <dsp:nvSpPr>
        <dsp:cNvPr id="0" name=""/>
        <dsp:cNvSpPr/>
      </dsp:nvSpPr>
      <dsp:spPr>
        <a:xfrm>
          <a:off x="5922036" y="2521044"/>
          <a:ext cx="823571" cy="522967"/>
        </a:xfrm>
        <a:prstGeom prst="roundRect">
          <a:avLst>
            <a:gd name="adj" fmla="val 10000"/>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0B2CF65-34C7-4095-84D6-486D33E8D0CF}">
      <dsp:nvSpPr>
        <dsp:cNvPr id="0" name=""/>
        <dsp:cNvSpPr/>
      </dsp:nvSpPr>
      <dsp:spPr>
        <a:xfrm>
          <a:off x="6022695" y="2616669"/>
          <a:ext cx="823571" cy="522967"/>
        </a:xfrm>
        <a:prstGeom prst="roundRect">
          <a:avLst>
            <a:gd name="adj" fmla="val 10000"/>
          </a:avLst>
        </a:prstGeom>
        <a:solidFill>
          <a:schemeClr val="lt1">
            <a:alpha val="90000"/>
            <a:hueOff val="0"/>
            <a:satOff val="0"/>
            <a:lumOff val="0"/>
            <a:alphaOff val="0"/>
          </a:schemeClr>
        </a:solidFill>
        <a:ln w="12700"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kern="1200"/>
            <a:t>CONSEJO DE REGENTES</a:t>
          </a:r>
        </a:p>
      </dsp:txBody>
      <dsp:txXfrm>
        <a:off x="6038012" y="2631986"/>
        <a:ext cx="792937" cy="492333"/>
      </dsp:txXfrm>
    </dsp:sp>
    <dsp:sp modelId="{9DB354D1-E041-4F3C-A48B-AE1E1E42CC08}">
      <dsp:nvSpPr>
        <dsp:cNvPr id="0" name=""/>
        <dsp:cNvSpPr/>
      </dsp:nvSpPr>
      <dsp:spPr>
        <a:xfrm>
          <a:off x="6946926" y="2521044"/>
          <a:ext cx="905929" cy="575265"/>
        </a:xfrm>
        <a:prstGeom prst="roundRect">
          <a:avLst>
            <a:gd name="adj" fmla="val 10000"/>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6523C6A-1FBF-4A9F-ABD5-5D671613B87A}">
      <dsp:nvSpPr>
        <dsp:cNvPr id="0" name=""/>
        <dsp:cNvSpPr/>
      </dsp:nvSpPr>
      <dsp:spPr>
        <a:xfrm>
          <a:off x="7047584" y="2616669"/>
          <a:ext cx="905929" cy="575265"/>
        </a:xfrm>
        <a:prstGeom prst="roundRect">
          <a:avLst>
            <a:gd name="adj" fmla="val 10000"/>
          </a:avLst>
        </a:prstGeom>
        <a:solidFill>
          <a:schemeClr val="lt1">
            <a:alpha val="90000"/>
            <a:hueOff val="0"/>
            <a:satOff val="0"/>
            <a:lumOff val="0"/>
            <a:alphaOff val="0"/>
          </a:schemeClr>
        </a:solidFill>
        <a:ln w="12700"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kern="1200"/>
            <a:t>VICERRECTOR</a:t>
          </a:r>
        </a:p>
      </dsp:txBody>
      <dsp:txXfrm>
        <a:off x="7064433" y="2633518"/>
        <a:ext cx="872231" cy="541567"/>
      </dsp:txXfrm>
    </dsp:sp>
    <dsp:sp modelId="{EDCA4C0E-C6CB-476B-AFB2-A38B425EC2CA}">
      <dsp:nvSpPr>
        <dsp:cNvPr id="0" name=""/>
        <dsp:cNvSpPr/>
      </dsp:nvSpPr>
      <dsp:spPr>
        <a:xfrm>
          <a:off x="6946926" y="3359783"/>
          <a:ext cx="905929" cy="575265"/>
        </a:xfrm>
        <a:prstGeom prst="roundRect">
          <a:avLst>
            <a:gd name="adj" fmla="val 10000"/>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BFB7F9C-4255-401D-891F-A31A0F94C3C1}">
      <dsp:nvSpPr>
        <dsp:cNvPr id="0" name=""/>
        <dsp:cNvSpPr/>
      </dsp:nvSpPr>
      <dsp:spPr>
        <a:xfrm>
          <a:off x="7047584" y="3455409"/>
          <a:ext cx="905929" cy="575265"/>
        </a:xfrm>
        <a:prstGeom prst="roundRect">
          <a:avLst>
            <a:gd name="adj" fmla="val 10000"/>
          </a:avLst>
        </a:prstGeom>
        <a:solidFill>
          <a:schemeClr val="lt1">
            <a:alpha val="90000"/>
            <a:hueOff val="0"/>
            <a:satOff val="0"/>
            <a:lumOff val="0"/>
            <a:alphaOff val="0"/>
          </a:schemeClr>
        </a:solidFill>
        <a:ln w="12700"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kern="1200"/>
            <a:t>CONSEJO ACADÉMICO</a:t>
          </a:r>
        </a:p>
      </dsp:txBody>
      <dsp:txXfrm>
        <a:off x="7064433" y="3472258"/>
        <a:ext cx="872231" cy="541567"/>
      </dsp:txXfrm>
    </dsp:sp>
    <dsp:sp modelId="{BAD45E2E-A7C0-4909-B217-8EDB25C5E6C8}">
      <dsp:nvSpPr>
        <dsp:cNvPr id="0" name=""/>
        <dsp:cNvSpPr/>
      </dsp:nvSpPr>
      <dsp:spPr>
        <a:xfrm>
          <a:off x="3038015" y="4198523"/>
          <a:ext cx="905929" cy="575265"/>
        </a:xfrm>
        <a:prstGeom prst="roundRect">
          <a:avLst>
            <a:gd name="adj" fmla="val 10000"/>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01F87FD-83BC-489E-9391-8DE98425EBDF}">
      <dsp:nvSpPr>
        <dsp:cNvPr id="0" name=""/>
        <dsp:cNvSpPr/>
      </dsp:nvSpPr>
      <dsp:spPr>
        <a:xfrm>
          <a:off x="3138674" y="4294149"/>
          <a:ext cx="905929" cy="575265"/>
        </a:xfrm>
        <a:prstGeom prst="roundRect">
          <a:avLst>
            <a:gd name="adj" fmla="val 10000"/>
          </a:avLst>
        </a:prstGeom>
        <a:solidFill>
          <a:schemeClr val="lt1">
            <a:alpha val="90000"/>
            <a:hueOff val="0"/>
            <a:satOff val="0"/>
            <a:lumOff val="0"/>
            <a:alphaOff val="0"/>
          </a:schemeClr>
        </a:solidFill>
        <a:ln w="12700"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kern="1200"/>
            <a:t>COORDINADOR ACADÉMICO</a:t>
          </a:r>
        </a:p>
      </dsp:txBody>
      <dsp:txXfrm>
        <a:off x="3155523" y="4310998"/>
        <a:ext cx="872231" cy="541567"/>
      </dsp:txXfrm>
    </dsp:sp>
    <dsp:sp modelId="{87B2FE72-4431-4CB5-A22D-A962F77B50FB}">
      <dsp:nvSpPr>
        <dsp:cNvPr id="0" name=""/>
        <dsp:cNvSpPr/>
      </dsp:nvSpPr>
      <dsp:spPr>
        <a:xfrm>
          <a:off x="1310056" y="5000015"/>
          <a:ext cx="905929" cy="1131362"/>
        </a:xfrm>
        <a:prstGeom prst="roundRect">
          <a:avLst>
            <a:gd name="adj" fmla="val 10000"/>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16568EA-2EA1-402A-A4E1-0A90A367557B}">
      <dsp:nvSpPr>
        <dsp:cNvPr id="0" name=""/>
        <dsp:cNvSpPr/>
      </dsp:nvSpPr>
      <dsp:spPr>
        <a:xfrm>
          <a:off x="1410715" y="5095641"/>
          <a:ext cx="905929" cy="1131362"/>
        </a:xfrm>
        <a:prstGeom prst="roundRect">
          <a:avLst>
            <a:gd name="adj" fmla="val 10000"/>
          </a:avLst>
        </a:prstGeom>
        <a:solidFill>
          <a:schemeClr val="lt1">
            <a:alpha val="90000"/>
            <a:hueOff val="0"/>
            <a:satOff val="0"/>
            <a:lumOff val="0"/>
            <a:alphaOff val="0"/>
          </a:schemeClr>
        </a:solidFill>
        <a:ln w="12700"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kern="1200"/>
            <a:t>COORDINADOR DE VINCULACIÓN CON LA COMUNIDAD</a:t>
          </a:r>
        </a:p>
      </dsp:txBody>
      <dsp:txXfrm>
        <a:off x="1437249" y="5122175"/>
        <a:ext cx="852861" cy="1078294"/>
      </dsp:txXfrm>
    </dsp:sp>
    <dsp:sp modelId="{F79B081B-0A11-4BCA-BFC2-4893A0500B4F}">
      <dsp:nvSpPr>
        <dsp:cNvPr id="0" name=""/>
        <dsp:cNvSpPr/>
      </dsp:nvSpPr>
      <dsp:spPr>
        <a:xfrm>
          <a:off x="2417303" y="5037263"/>
          <a:ext cx="905929" cy="1076580"/>
        </a:xfrm>
        <a:prstGeom prst="roundRect">
          <a:avLst>
            <a:gd name="adj" fmla="val 10000"/>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96D96E8-2977-4FA1-81F8-1CE89C61F3FE}">
      <dsp:nvSpPr>
        <dsp:cNvPr id="0" name=""/>
        <dsp:cNvSpPr/>
      </dsp:nvSpPr>
      <dsp:spPr>
        <a:xfrm>
          <a:off x="2517962" y="5132889"/>
          <a:ext cx="905929" cy="1076580"/>
        </a:xfrm>
        <a:prstGeom prst="roundRect">
          <a:avLst>
            <a:gd name="adj" fmla="val 10000"/>
          </a:avLst>
        </a:prstGeom>
        <a:solidFill>
          <a:schemeClr val="lt1">
            <a:alpha val="90000"/>
            <a:hueOff val="0"/>
            <a:satOff val="0"/>
            <a:lumOff val="0"/>
            <a:alphaOff val="0"/>
          </a:schemeClr>
        </a:solidFill>
        <a:ln w="12700"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kern="1200"/>
            <a:t>COORDINADOR DE SEGUIMIENTO A GRADUADOS Y ACOMPAÑAMIENTO A ESTUDIANTES</a:t>
          </a:r>
        </a:p>
      </dsp:txBody>
      <dsp:txXfrm>
        <a:off x="2544496" y="5159423"/>
        <a:ext cx="852861" cy="1023512"/>
      </dsp:txXfrm>
    </dsp:sp>
    <dsp:sp modelId="{925228BD-D86B-4CD2-B067-4A1E3B0E959D}">
      <dsp:nvSpPr>
        <dsp:cNvPr id="0" name=""/>
        <dsp:cNvSpPr/>
      </dsp:nvSpPr>
      <dsp:spPr>
        <a:xfrm>
          <a:off x="3524551" y="5037263"/>
          <a:ext cx="1040106" cy="1088718"/>
        </a:xfrm>
        <a:prstGeom prst="roundRect">
          <a:avLst>
            <a:gd name="adj" fmla="val 10000"/>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21CF7C0-7918-4963-B5EA-68E3D4C07460}">
      <dsp:nvSpPr>
        <dsp:cNvPr id="0" name=""/>
        <dsp:cNvSpPr/>
      </dsp:nvSpPr>
      <dsp:spPr>
        <a:xfrm>
          <a:off x="3625209" y="5132889"/>
          <a:ext cx="1040106" cy="1088718"/>
        </a:xfrm>
        <a:prstGeom prst="roundRect">
          <a:avLst>
            <a:gd name="adj" fmla="val 10000"/>
          </a:avLst>
        </a:prstGeom>
        <a:solidFill>
          <a:schemeClr val="lt1">
            <a:alpha val="90000"/>
            <a:hueOff val="0"/>
            <a:satOff val="0"/>
            <a:lumOff val="0"/>
            <a:alphaOff val="0"/>
          </a:schemeClr>
        </a:solidFill>
        <a:ln w="12700"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kern="1200"/>
            <a:t>CAPACITACIONES DOCENTES</a:t>
          </a:r>
        </a:p>
      </dsp:txBody>
      <dsp:txXfrm>
        <a:off x="3655673" y="5163353"/>
        <a:ext cx="979178" cy="1027790"/>
      </dsp:txXfrm>
    </dsp:sp>
    <dsp:sp modelId="{C8040530-4D55-478A-AF30-FFFF8A5E53F2}">
      <dsp:nvSpPr>
        <dsp:cNvPr id="0" name=""/>
        <dsp:cNvSpPr/>
      </dsp:nvSpPr>
      <dsp:spPr>
        <a:xfrm>
          <a:off x="4765975" y="5037263"/>
          <a:ext cx="905929" cy="1200457"/>
        </a:xfrm>
        <a:prstGeom prst="roundRect">
          <a:avLst>
            <a:gd name="adj" fmla="val 10000"/>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E46BEF2-D76D-4525-8C30-4EBF41B95C85}">
      <dsp:nvSpPr>
        <dsp:cNvPr id="0" name=""/>
        <dsp:cNvSpPr/>
      </dsp:nvSpPr>
      <dsp:spPr>
        <a:xfrm>
          <a:off x="4866634" y="5132889"/>
          <a:ext cx="905929" cy="1200457"/>
        </a:xfrm>
        <a:prstGeom prst="roundRect">
          <a:avLst>
            <a:gd name="adj" fmla="val 10000"/>
          </a:avLst>
        </a:prstGeom>
        <a:solidFill>
          <a:schemeClr val="lt1">
            <a:alpha val="90000"/>
            <a:hueOff val="0"/>
            <a:satOff val="0"/>
            <a:lumOff val="0"/>
            <a:alphaOff val="0"/>
          </a:schemeClr>
        </a:solidFill>
        <a:ln w="12700"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kern="1200"/>
            <a:t>COORDINADOR DE PRÁCTICAS PRE PROFESIONALES Y EDUCACIÓN CONTINUA</a:t>
          </a:r>
        </a:p>
      </dsp:txBody>
      <dsp:txXfrm>
        <a:off x="4893168" y="5159423"/>
        <a:ext cx="852861" cy="1147389"/>
      </dsp:txXfrm>
    </dsp:sp>
    <dsp:sp modelId="{E2F01E72-65FA-4ADA-B2C4-3D33EC2C8B1B}">
      <dsp:nvSpPr>
        <dsp:cNvPr id="0" name=""/>
        <dsp:cNvSpPr/>
      </dsp:nvSpPr>
      <dsp:spPr>
        <a:xfrm>
          <a:off x="6426846" y="4198523"/>
          <a:ext cx="905929" cy="575265"/>
        </a:xfrm>
        <a:prstGeom prst="roundRect">
          <a:avLst>
            <a:gd name="adj" fmla="val 10000"/>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E62C832-D109-4078-BF31-33597822925B}">
      <dsp:nvSpPr>
        <dsp:cNvPr id="0" name=""/>
        <dsp:cNvSpPr/>
      </dsp:nvSpPr>
      <dsp:spPr>
        <a:xfrm>
          <a:off x="6527505" y="4294149"/>
          <a:ext cx="905929" cy="575265"/>
        </a:xfrm>
        <a:prstGeom prst="roundRect">
          <a:avLst>
            <a:gd name="adj" fmla="val 10000"/>
          </a:avLst>
        </a:prstGeom>
        <a:solidFill>
          <a:schemeClr val="lt1">
            <a:alpha val="90000"/>
            <a:hueOff val="0"/>
            <a:satOff val="0"/>
            <a:lumOff val="0"/>
            <a:alphaOff val="0"/>
          </a:schemeClr>
        </a:solidFill>
        <a:ln w="12700"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kern="1200"/>
            <a:t>COMISIONES PERMANENTES</a:t>
          </a:r>
        </a:p>
      </dsp:txBody>
      <dsp:txXfrm>
        <a:off x="6544354" y="4310998"/>
        <a:ext cx="872231" cy="541567"/>
      </dsp:txXfrm>
    </dsp:sp>
    <dsp:sp modelId="{2EA2B8A6-69A4-4C21-A932-C639501F977C}">
      <dsp:nvSpPr>
        <dsp:cNvPr id="0" name=""/>
        <dsp:cNvSpPr/>
      </dsp:nvSpPr>
      <dsp:spPr>
        <a:xfrm>
          <a:off x="5873223" y="5037263"/>
          <a:ext cx="905929" cy="575265"/>
        </a:xfrm>
        <a:prstGeom prst="roundRect">
          <a:avLst>
            <a:gd name="adj" fmla="val 10000"/>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19FFAFE-4444-4EDA-891F-C884CE25CAF1}">
      <dsp:nvSpPr>
        <dsp:cNvPr id="0" name=""/>
        <dsp:cNvSpPr/>
      </dsp:nvSpPr>
      <dsp:spPr>
        <a:xfrm>
          <a:off x="5973881" y="5132889"/>
          <a:ext cx="905929" cy="575265"/>
        </a:xfrm>
        <a:prstGeom prst="roundRect">
          <a:avLst>
            <a:gd name="adj" fmla="val 10000"/>
          </a:avLst>
        </a:prstGeom>
        <a:solidFill>
          <a:schemeClr val="lt1">
            <a:alpha val="90000"/>
            <a:hueOff val="0"/>
            <a:satOff val="0"/>
            <a:lumOff val="0"/>
            <a:alphaOff val="0"/>
          </a:schemeClr>
        </a:solidFill>
        <a:ln w="12700"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kern="1200"/>
            <a:t>COMISIÓN EVALUACIÓN INTERNA</a:t>
          </a:r>
        </a:p>
      </dsp:txBody>
      <dsp:txXfrm>
        <a:off x="5990730" y="5149738"/>
        <a:ext cx="872231" cy="541567"/>
      </dsp:txXfrm>
    </dsp:sp>
    <dsp:sp modelId="{31DF3577-A4E1-44E8-89D3-E1E29FCCDA03}">
      <dsp:nvSpPr>
        <dsp:cNvPr id="0" name=""/>
        <dsp:cNvSpPr/>
      </dsp:nvSpPr>
      <dsp:spPr>
        <a:xfrm>
          <a:off x="6980470" y="5037263"/>
          <a:ext cx="905929" cy="575265"/>
        </a:xfrm>
        <a:prstGeom prst="roundRect">
          <a:avLst>
            <a:gd name="adj" fmla="val 10000"/>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4B4A719-94FF-4BD5-A6D4-34589A8C65A2}">
      <dsp:nvSpPr>
        <dsp:cNvPr id="0" name=""/>
        <dsp:cNvSpPr/>
      </dsp:nvSpPr>
      <dsp:spPr>
        <a:xfrm>
          <a:off x="7081129" y="5132889"/>
          <a:ext cx="905929" cy="575265"/>
        </a:xfrm>
        <a:prstGeom prst="roundRect">
          <a:avLst>
            <a:gd name="adj" fmla="val 10000"/>
          </a:avLst>
        </a:prstGeom>
        <a:solidFill>
          <a:schemeClr val="lt1">
            <a:alpha val="90000"/>
            <a:hueOff val="0"/>
            <a:satOff val="0"/>
            <a:lumOff val="0"/>
            <a:alphaOff val="0"/>
          </a:schemeClr>
        </a:solidFill>
        <a:ln w="12700"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kern="1200"/>
            <a:t>COMISIÓN DE DISCIPLINA</a:t>
          </a:r>
        </a:p>
      </dsp:txBody>
      <dsp:txXfrm>
        <a:off x="7097978" y="5149738"/>
        <a:ext cx="872231" cy="541567"/>
      </dsp:txXfrm>
    </dsp:sp>
    <dsp:sp modelId="{F95AF571-67EC-40FD-ACE2-273AD6004223}">
      <dsp:nvSpPr>
        <dsp:cNvPr id="0" name=""/>
        <dsp:cNvSpPr/>
      </dsp:nvSpPr>
      <dsp:spPr>
        <a:xfrm>
          <a:off x="7534094" y="4198523"/>
          <a:ext cx="905929" cy="575265"/>
        </a:xfrm>
        <a:prstGeom prst="roundRect">
          <a:avLst>
            <a:gd name="adj" fmla="val 10000"/>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F99DBD5-9B24-4272-BDE9-F5400939FB0F}">
      <dsp:nvSpPr>
        <dsp:cNvPr id="0" name=""/>
        <dsp:cNvSpPr/>
      </dsp:nvSpPr>
      <dsp:spPr>
        <a:xfrm>
          <a:off x="7634752" y="4294149"/>
          <a:ext cx="905929" cy="575265"/>
        </a:xfrm>
        <a:prstGeom prst="roundRect">
          <a:avLst>
            <a:gd name="adj" fmla="val 10000"/>
          </a:avLst>
        </a:prstGeom>
        <a:solidFill>
          <a:schemeClr val="lt1">
            <a:alpha val="90000"/>
            <a:hueOff val="0"/>
            <a:satOff val="0"/>
            <a:lumOff val="0"/>
            <a:alphaOff val="0"/>
          </a:schemeClr>
        </a:solidFill>
        <a:ln w="12700"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kern="1200"/>
            <a:t>JEFE FINANCIERO</a:t>
          </a:r>
        </a:p>
      </dsp:txBody>
      <dsp:txXfrm>
        <a:off x="7651601" y="4310998"/>
        <a:ext cx="872231" cy="541567"/>
      </dsp:txXfrm>
    </dsp:sp>
    <dsp:sp modelId="{E9F0A167-A899-47E7-B8AF-2C4497A8ACD7}">
      <dsp:nvSpPr>
        <dsp:cNvPr id="0" name=""/>
        <dsp:cNvSpPr/>
      </dsp:nvSpPr>
      <dsp:spPr>
        <a:xfrm>
          <a:off x="8641341" y="4198523"/>
          <a:ext cx="905929" cy="575265"/>
        </a:xfrm>
        <a:prstGeom prst="roundRect">
          <a:avLst>
            <a:gd name="adj" fmla="val 10000"/>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7E360AE-92A9-473F-B377-4C99A259A1DA}">
      <dsp:nvSpPr>
        <dsp:cNvPr id="0" name=""/>
        <dsp:cNvSpPr/>
      </dsp:nvSpPr>
      <dsp:spPr>
        <a:xfrm>
          <a:off x="8742000" y="4294149"/>
          <a:ext cx="905929" cy="575265"/>
        </a:xfrm>
        <a:prstGeom prst="roundRect">
          <a:avLst>
            <a:gd name="adj" fmla="val 10000"/>
          </a:avLst>
        </a:prstGeom>
        <a:solidFill>
          <a:schemeClr val="lt1">
            <a:alpha val="90000"/>
            <a:hueOff val="0"/>
            <a:satOff val="0"/>
            <a:lumOff val="0"/>
            <a:alphaOff val="0"/>
          </a:schemeClr>
        </a:solidFill>
        <a:ln w="12700"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kern="1200"/>
            <a:t>JEFE DE LABORATORIOS</a:t>
          </a:r>
        </a:p>
      </dsp:txBody>
      <dsp:txXfrm>
        <a:off x="8758849" y="4310998"/>
        <a:ext cx="872231" cy="541567"/>
      </dsp:txXfrm>
    </dsp:sp>
    <dsp:sp modelId="{D67D21BB-D011-4AFF-8EEB-6C4E9FD8ED88}">
      <dsp:nvSpPr>
        <dsp:cNvPr id="0" name=""/>
        <dsp:cNvSpPr/>
      </dsp:nvSpPr>
      <dsp:spPr>
        <a:xfrm>
          <a:off x="9748588" y="4198523"/>
          <a:ext cx="905929" cy="575265"/>
        </a:xfrm>
        <a:prstGeom prst="roundRect">
          <a:avLst>
            <a:gd name="adj" fmla="val 10000"/>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2871B3E-4A69-44A4-987F-57B13AE8E03F}">
      <dsp:nvSpPr>
        <dsp:cNvPr id="0" name=""/>
        <dsp:cNvSpPr/>
      </dsp:nvSpPr>
      <dsp:spPr>
        <a:xfrm>
          <a:off x="9849247" y="4294149"/>
          <a:ext cx="905929" cy="575265"/>
        </a:xfrm>
        <a:prstGeom prst="roundRect">
          <a:avLst>
            <a:gd name="adj" fmla="val 10000"/>
          </a:avLst>
        </a:prstGeom>
        <a:solidFill>
          <a:schemeClr val="lt1">
            <a:alpha val="90000"/>
            <a:hueOff val="0"/>
            <a:satOff val="0"/>
            <a:lumOff val="0"/>
            <a:alphaOff val="0"/>
          </a:schemeClr>
        </a:solidFill>
        <a:ln w="12700"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kern="1200"/>
            <a:t>JEFE DE BIENESTAR ESTUDIANTEL Y BECAS</a:t>
          </a:r>
        </a:p>
      </dsp:txBody>
      <dsp:txXfrm>
        <a:off x="9866096" y="4310998"/>
        <a:ext cx="872231" cy="541567"/>
      </dsp:txXfrm>
    </dsp:sp>
    <dsp:sp modelId="{CA22CA10-D1DD-45A4-AF98-BDE77F878301}">
      <dsp:nvSpPr>
        <dsp:cNvPr id="0" name=""/>
        <dsp:cNvSpPr/>
      </dsp:nvSpPr>
      <dsp:spPr>
        <a:xfrm>
          <a:off x="10855836" y="4198523"/>
          <a:ext cx="905929" cy="575265"/>
        </a:xfrm>
        <a:prstGeom prst="roundRect">
          <a:avLst>
            <a:gd name="adj" fmla="val 10000"/>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1E51C39-E28D-4DD6-8900-0AF3CDC65219}">
      <dsp:nvSpPr>
        <dsp:cNvPr id="0" name=""/>
        <dsp:cNvSpPr/>
      </dsp:nvSpPr>
      <dsp:spPr>
        <a:xfrm>
          <a:off x="10956495" y="4294149"/>
          <a:ext cx="905929" cy="575265"/>
        </a:xfrm>
        <a:prstGeom prst="roundRect">
          <a:avLst>
            <a:gd name="adj" fmla="val 10000"/>
          </a:avLst>
        </a:prstGeom>
        <a:solidFill>
          <a:schemeClr val="lt1">
            <a:alpha val="90000"/>
            <a:hueOff val="0"/>
            <a:satOff val="0"/>
            <a:lumOff val="0"/>
            <a:alphaOff val="0"/>
          </a:schemeClr>
        </a:solidFill>
        <a:ln w="12700"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kern="1200"/>
            <a:t>JEFE DE BIBLIOTECA</a:t>
          </a:r>
        </a:p>
      </dsp:txBody>
      <dsp:txXfrm>
        <a:off x="10973344" y="4310998"/>
        <a:ext cx="872231" cy="541567"/>
      </dsp:txXfrm>
    </dsp:sp>
    <dsp:sp modelId="{CB17889B-4752-423D-8464-9F4A0AC49BA6}">
      <dsp:nvSpPr>
        <dsp:cNvPr id="0" name=""/>
        <dsp:cNvSpPr/>
      </dsp:nvSpPr>
      <dsp:spPr>
        <a:xfrm>
          <a:off x="8607797" y="2521044"/>
          <a:ext cx="905929" cy="575265"/>
        </a:xfrm>
        <a:prstGeom prst="roundRect">
          <a:avLst>
            <a:gd name="adj" fmla="val 10000"/>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C0BC594-2DA3-4396-AEF1-9C40AD9202BD}">
      <dsp:nvSpPr>
        <dsp:cNvPr id="0" name=""/>
        <dsp:cNvSpPr/>
      </dsp:nvSpPr>
      <dsp:spPr>
        <a:xfrm>
          <a:off x="8708455" y="2616669"/>
          <a:ext cx="905929" cy="575265"/>
        </a:xfrm>
        <a:prstGeom prst="roundRect">
          <a:avLst>
            <a:gd name="adj" fmla="val 10000"/>
          </a:avLst>
        </a:prstGeom>
        <a:solidFill>
          <a:schemeClr val="lt1">
            <a:alpha val="90000"/>
            <a:hueOff val="0"/>
            <a:satOff val="0"/>
            <a:lumOff val="0"/>
            <a:alphaOff val="0"/>
          </a:schemeClr>
        </a:solidFill>
        <a:ln w="12700"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kern="1200"/>
            <a:t>SECRETARIA </a:t>
          </a:r>
        </a:p>
      </dsp:txBody>
      <dsp:txXfrm>
        <a:off x="8725304" y="2633518"/>
        <a:ext cx="872231" cy="541567"/>
      </dsp:txXfrm>
    </dsp:sp>
    <dsp:sp modelId="{AB99B111-B7E9-4BE9-9B9A-FA1792DCE0E1}">
      <dsp:nvSpPr>
        <dsp:cNvPr id="0" name=""/>
        <dsp:cNvSpPr/>
      </dsp:nvSpPr>
      <dsp:spPr>
        <a:xfrm>
          <a:off x="8054173" y="3359783"/>
          <a:ext cx="905929" cy="575265"/>
        </a:xfrm>
        <a:prstGeom prst="roundRect">
          <a:avLst>
            <a:gd name="adj" fmla="val 10000"/>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F65B8DD-AF1B-485A-A92D-F470543E1ED7}">
      <dsp:nvSpPr>
        <dsp:cNvPr id="0" name=""/>
        <dsp:cNvSpPr/>
      </dsp:nvSpPr>
      <dsp:spPr>
        <a:xfrm>
          <a:off x="8154832" y="3455409"/>
          <a:ext cx="905929" cy="575265"/>
        </a:xfrm>
        <a:prstGeom prst="roundRect">
          <a:avLst>
            <a:gd name="adj" fmla="val 10000"/>
          </a:avLst>
        </a:prstGeom>
        <a:solidFill>
          <a:schemeClr val="lt1">
            <a:alpha val="90000"/>
            <a:hueOff val="0"/>
            <a:satOff val="0"/>
            <a:lumOff val="0"/>
            <a:alphaOff val="0"/>
          </a:schemeClr>
        </a:solidFill>
        <a:ln w="12700"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kern="1200"/>
            <a:t>AUXILIAR DE SECRETARIA</a:t>
          </a:r>
        </a:p>
      </dsp:txBody>
      <dsp:txXfrm>
        <a:off x="8171681" y="3472258"/>
        <a:ext cx="872231" cy="541567"/>
      </dsp:txXfrm>
    </dsp:sp>
    <dsp:sp modelId="{6F861AC0-DB8E-401A-9955-B70291041A3F}">
      <dsp:nvSpPr>
        <dsp:cNvPr id="0" name=""/>
        <dsp:cNvSpPr/>
      </dsp:nvSpPr>
      <dsp:spPr>
        <a:xfrm>
          <a:off x="9161420" y="3359783"/>
          <a:ext cx="905929" cy="575265"/>
        </a:xfrm>
        <a:prstGeom prst="roundRect">
          <a:avLst>
            <a:gd name="adj" fmla="val 10000"/>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0396674-877E-490D-AFF0-CC93CD59EE82}">
      <dsp:nvSpPr>
        <dsp:cNvPr id="0" name=""/>
        <dsp:cNvSpPr/>
      </dsp:nvSpPr>
      <dsp:spPr>
        <a:xfrm>
          <a:off x="9262079" y="3455409"/>
          <a:ext cx="905929" cy="575265"/>
        </a:xfrm>
        <a:prstGeom prst="roundRect">
          <a:avLst>
            <a:gd name="adj" fmla="val 10000"/>
          </a:avLst>
        </a:prstGeom>
        <a:solidFill>
          <a:schemeClr val="lt1">
            <a:alpha val="90000"/>
            <a:hueOff val="0"/>
            <a:satOff val="0"/>
            <a:lumOff val="0"/>
            <a:alphaOff val="0"/>
          </a:schemeClr>
        </a:solidFill>
        <a:ln w="12700"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kern="1200"/>
            <a:t>SERVICIOS GENERALES</a:t>
          </a:r>
        </a:p>
      </dsp:txBody>
      <dsp:txXfrm>
        <a:off x="9278928" y="3472258"/>
        <a:ext cx="872231" cy="541567"/>
      </dsp:txXfrm>
    </dsp:sp>
    <dsp:sp modelId="{06BC1245-24C9-40BC-A478-2185697BC28F}">
      <dsp:nvSpPr>
        <dsp:cNvPr id="0" name=""/>
        <dsp:cNvSpPr/>
      </dsp:nvSpPr>
      <dsp:spPr>
        <a:xfrm>
          <a:off x="8372164" y="843564"/>
          <a:ext cx="905929" cy="575265"/>
        </a:xfrm>
        <a:prstGeom prst="roundRect">
          <a:avLst>
            <a:gd name="adj" fmla="val 10000"/>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7E47474-93B7-47CF-968D-43D6806B8F78}">
      <dsp:nvSpPr>
        <dsp:cNvPr id="0" name=""/>
        <dsp:cNvSpPr/>
      </dsp:nvSpPr>
      <dsp:spPr>
        <a:xfrm>
          <a:off x="8472823" y="939190"/>
          <a:ext cx="905929" cy="575265"/>
        </a:xfrm>
        <a:prstGeom prst="roundRect">
          <a:avLst>
            <a:gd name="adj" fmla="val 10000"/>
          </a:avLst>
        </a:prstGeom>
        <a:solidFill>
          <a:schemeClr val="lt1">
            <a:alpha val="90000"/>
            <a:hueOff val="0"/>
            <a:satOff val="0"/>
            <a:lumOff val="0"/>
            <a:alphaOff val="0"/>
          </a:schemeClr>
        </a:solidFill>
        <a:ln w="12700"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kern="1200"/>
            <a:t>ADMINISTRADOR GENERAL</a:t>
          </a:r>
        </a:p>
      </dsp:txBody>
      <dsp:txXfrm>
        <a:off x="8489672" y="956039"/>
        <a:ext cx="872231" cy="54156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DA562901-E6D2-4358-95A6-12EEC8E5D025}" type="datetimeFigureOut">
              <a:rPr lang="es-ES" smtClean="0"/>
              <a:t>13/06/2024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9D33E93-0780-4C57-B9A9-81EE8976B816}" type="slidenum">
              <a:rPr lang="es-ES" smtClean="0"/>
              <a:t>‹Nº›</a:t>
            </a:fld>
            <a:endParaRPr lang="es-ES"/>
          </a:p>
        </p:txBody>
      </p:sp>
    </p:spTree>
    <p:extLst>
      <p:ext uri="{BB962C8B-B14F-4D97-AF65-F5344CB8AC3E}">
        <p14:creationId xmlns:p14="http://schemas.microsoft.com/office/powerpoint/2010/main" val="3667929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A562901-E6D2-4358-95A6-12EEC8E5D025}" type="datetimeFigureOut">
              <a:rPr lang="es-ES" smtClean="0"/>
              <a:t>13/06/2024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9D33E93-0780-4C57-B9A9-81EE8976B816}" type="slidenum">
              <a:rPr lang="es-ES" smtClean="0"/>
              <a:t>‹Nº›</a:t>
            </a:fld>
            <a:endParaRPr lang="es-ES"/>
          </a:p>
        </p:txBody>
      </p:sp>
    </p:spTree>
    <p:extLst>
      <p:ext uri="{BB962C8B-B14F-4D97-AF65-F5344CB8AC3E}">
        <p14:creationId xmlns:p14="http://schemas.microsoft.com/office/powerpoint/2010/main" val="3931503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A562901-E6D2-4358-95A6-12EEC8E5D025}" type="datetimeFigureOut">
              <a:rPr lang="es-ES" smtClean="0"/>
              <a:t>13/06/2024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9D33E93-0780-4C57-B9A9-81EE8976B816}" type="slidenum">
              <a:rPr lang="es-ES" smtClean="0"/>
              <a:t>‹Nº›</a:t>
            </a:fld>
            <a:endParaRPr lang="es-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43597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A562901-E6D2-4358-95A6-12EEC8E5D025}" type="datetimeFigureOut">
              <a:rPr lang="es-ES" smtClean="0"/>
              <a:t>13/06/2024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9D33E93-0780-4C57-B9A9-81EE8976B816}" type="slidenum">
              <a:rPr lang="es-ES" smtClean="0"/>
              <a:t>‹Nº›</a:t>
            </a:fld>
            <a:endParaRPr lang="es-ES"/>
          </a:p>
        </p:txBody>
      </p:sp>
    </p:spTree>
    <p:extLst>
      <p:ext uri="{BB962C8B-B14F-4D97-AF65-F5344CB8AC3E}">
        <p14:creationId xmlns:p14="http://schemas.microsoft.com/office/powerpoint/2010/main" val="2835690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A562901-E6D2-4358-95A6-12EEC8E5D025}" type="datetimeFigureOut">
              <a:rPr lang="es-ES" smtClean="0"/>
              <a:t>13/06/2024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9D33E93-0780-4C57-B9A9-81EE8976B816}" type="slidenum">
              <a:rPr lang="es-ES" smtClean="0"/>
              <a:t>‹Nº›</a:t>
            </a:fld>
            <a:endParaRPr lang="es-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83369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A562901-E6D2-4358-95A6-12EEC8E5D025}" type="datetimeFigureOut">
              <a:rPr lang="es-ES" smtClean="0"/>
              <a:t>13/06/2024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9D33E93-0780-4C57-B9A9-81EE8976B816}" type="slidenum">
              <a:rPr lang="es-ES" smtClean="0"/>
              <a:t>‹Nº›</a:t>
            </a:fld>
            <a:endParaRPr lang="es-ES"/>
          </a:p>
        </p:txBody>
      </p:sp>
    </p:spTree>
    <p:extLst>
      <p:ext uri="{BB962C8B-B14F-4D97-AF65-F5344CB8AC3E}">
        <p14:creationId xmlns:p14="http://schemas.microsoft.com/office/powerpoint/2010/main" val="1526064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A562901-E6D2-4358-95A6-12EEC8E5D025}" type="datetimeFigureOut">
              <a:rPr lang="es-ES" smtClean="0"/>
              <a:t>13/06/2024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9D33E93-0780-4C57-B9A9-81EE8976B816}" type="slidenum">
              <a:rPr lang="es-ES" smtClean="0"/>
              <a:t>‹Nº›</a:t>
            </a:fld>
            <a:endParaRPr lang="es-ES"/>
          </a:p>
        </p:txBody>
      </p:sp>
    </p:spTree>
    <p:extLst>
      <p:ext uri="{BB962C8B-B14F-4D97-AF65-F5344CB8AC3E}">
        <p14:creationId xmlns:p14="http://schemas.microsoft.com/office/powerpoint/2010/main" val="1591250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A562901-E6D2-4358-95A6-12EEC8E5D025}" type="datetimeFigureOut">
              <a:rPr lang="es-ES" smtClean="0"/>
              <a:t>13/06/2024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9D33E93-0780-4C57-B9A9-81EE8976B816}" type="slidenum">
              <a:rPr lang="es-ES" smtClean="0"/>
              <a:t>‹Nº›</a:t>
            </a:fld>
            <a:endParaRPr lang="es-ES"/>
          </a:p>
        </p:txBody>
      </p:sp>
    </p:spTree>
    <p:extLst>
      <p:ext uri="{BB962C8B-B14F-4D97-AF65-F5344CB8AC3E}">
        <p14:creationId xmlns:p14="http://schemas.microsoft.com/office/powerpoint/2010/main" val="4073812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A562901-E6D2-4358-95A6-12EEC8E5D025}" type="datetimeFigureOut">
              <a:rPr lang="es-ES" smtClean="0"/>
              <a:t>13/06/2024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9D33E93-0780-4C57-B9A9-81EE8976B816}" type="slidenum">
              <a:rPr lang="es-ES" smtClean="0"/>
              <a:t>‹Nº›</a:t>
            </a:fld>
            <a:endParaRPr lang="es-ES"/>
          </a:p>
        </p:txBody>
      </p:sp>
    </p:spTree>
    <p:extLst>
      <p:ext uri="{BB962C8B-B14F-4D97-AF65-F5344CB8AC3E}">
        <p14:creationId xmlns:p14="http://schemas.microsoft.com/office/powerpoint/2010/main" val="1306702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A562901-E6D2-4358-95A6-12EEC8E5D025}" type="datetimeFigureOut">
              <a:rPr lang="es-ES" smtClean="0"/>
              <a:t>13/06/2024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9D33E93-0780-4C57-B9A9-81EE8976B816}" type="slidenum">
              <a:rPr lang="es-ES" smtClean="0"/>
              <a:t>‹Nº›</a:t>
            </a:fld>
            <a:endParaRPr lang="es-ES"/>
          </a:p>
        </p:txBody>
      </p:sp>
    </p:spTree>
    <p:extLst>
      <p:ext uri="{BB962C8B-B14F-4D97-AF65-F5344CB8AC3E}">
        <p14:creationId xmlns:p14="http://schemas.microsoft.com/office/powerpoint/2010/main" val="3054133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A562901-E6D2-4358-95A6-12EEC8E5D025}" type="datetimeFigureOut">
              <a:rPr lang="es-ES" smtClean="0"/>
              <a:t>13/06/2024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9D33E93-0780-4C57-B9A9-81EE8976B816}" type="slidenum">
              <a:rPr lang="es-ES" smtClean="0"/>
              <a:t>‹Nº›</a:t>
            </a:fld>
            <a:endParaRPr lang="es-ES"/>
          </a:p>
        </p:txBody>
      </p:sp>
    </p:spTree>
    <p:extLst>
      <p:ext uri="{BB962C8B-B14F-4D97-AF65-F5344CB8AC3E}">
        <p14:creationId xmlns:p14="http://schemas.microsoft.com/office/powerpoint/2010/main" val="3434312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A562901-E6D2-4358-95A6-12EEC8E5D025}" type="datetimeFigureOut">
              <a:rPr lang="es-ES" smtClean="0"/>
              <a:t>13/06/2024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09D33E93-0780-4C57-B9A9-81EE8976B816}" type="slidenum">
              <a:rPr lang="es-ES" smtClean="0"/>
              <a:t>‹Nº›</a:t>
            </a:fld>
            <a:endParaRPr lang="es-ES"/>
          </a:p>
        </p:txBody>
      </p:sp>
    </p:spTree>
    <p:extLst>
      <p:ext uri="{BB962C8B-B14F-4D97-AF65-F5344CB8AC3E}">
        <p14:creationId xmlns:p14="http://schemas.microsoft.com/office/powerpoint/2010/main" val="305195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A562901-E6D2-4358-95A6-12EEC8E5D025}" type="datetimeFigureOut">
              <a:rPr lang="es-ES" smtClean="0"/>
              <a:t>13/06/2024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09D33E93-0780-4C57-B9A9-81EE8976B816}" type="slidenum">
              <a:rPr lang="es-ES" smtClean="0"/>
              <a:t>‹Nº›</a:t>
            </a:fld>
            <a:endParaRPr lang="es-ES"/>
          </a:p>
        </p:txBody>
      </p:sp>
    </p:spTree>
    <p:extLst>
      <p:ext uri="{BB962C8B-B14F-4D97-AF65-F5344CB8AC3E}">
        <p14:creationId xmlns:p14="http://schemas.microsoft.com/office/powerpoint/2010/main" val="557614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562901-E6D2-4358-95A6-12EEC8E5D025}" type="datetimeFigureOut">
              <a:rPr lang="es-ES" smtClean="0"/>
              <a:t>13/06/2024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09D33E93-0780-4C57-B9A9-81EE8976B816}" type="slidenum">
              <a:rPr lang="es-ES" smtClean="0"/>
              <a:t>‹Nº›</a:t>
            </a:fld>
            <a:endParaRPr lang="es-ES"/>
          </a:p>
        </p:txBody>
      </p:sp>
    </p:spTree>
    <p:extLst>
      <p:ext uri="{BB962C8B-B14F-4D97-AF65-F5344CB8AC3E}">
        <p14:creationId xmlns:p14="http://schemas.microsoft.com/office/powerpoint/2010/main" val="986709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A562901-E6D2-4358-95A6-12EEC8E5D025}" type="datetimeFigureOut">
              <a:rPr lang="es-ES" smtClean="0"/>
              <a:t>13/06/2024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9D33E93-0780-4C57-B9A9-81EE8976B816}" type="slidenum">
              <a:rPr lang="es-ES" smtClean="0"/>
              <a:t>‹Nº›</a:t>
            </a:fld>
            <a:endParaRPr lang="es-ES"/>
          </a:p>
        </p:txBody>
      </p:sp>
    </p:spTree>
    <p:extLst>
      <p:ext uri="{BB962C8B-B14F-4D97-AF65-F5344CB8AC3E}">
        <p14:creationId xmlns:p14="http://schemas.microsoft.com/office/powerpoint/2010/main" val="2129258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9D33E93-0780-4C57-B9A9-81EE8976B816}" type="slidenum">
              <a:rPr lang="es-ES" smtClean="0"/>
              <a:t>‹Nº›</a:t>
            </a:fld>
            <a:endParaRPr lang="es-ES"/>
          </a:p>
        </p:txBody>
      </p:sp>
      <p:sp>
        <p:nvSpPr>
          <p:cNvPr id="5" name="Date Placeholder 4"/>
          <p:cNvSpPr>
            <a:spLocks noGrp="1"/>
          </p:cNvSpPr>
          <p:nvPr>
            <p:ph type="dt" sz="half" idx="10"/>
          </p:nvPr>
        </p:nvSpPr>
        <p:spPr/>
        <p:txBody>
          <a:bodyPr/>
          <a:lstStyle/>
          <a:p>
            <a:fld id="{DA562901-E6D2-4358-95A6-12EEC8E5D025}" type="datetimeFigureOut">
              <a:rPr lang="es-ES" smtClean="0"/>
              <a:t>13/06/2024</a:t>
            </a:fld>
            <a:endParaRPr lang="es-ES"/>
          </a:p>
        </p:txBody>
      </p:sp>
    </p:spTree>
    <p:extLst>
      <p:ext uri="{BB962C8B-B14F-4D97-AF65-F5344CB8AC3E}">
        <p14:creationId xmlns:p14="http://schemas.microsoft.com/office/powerpoint/2010/main" val="4089508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A562901-E6D2-4358-95A6-12EEC8E5D025}" type="datetimeFigureOut">
              <a:rPr lang="es-ES" smtClean="0"/>
              <a:t>13/06/2024</a:t>
            </a:fld>
            <a:endParaRPr lang="es-E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9D33E93-0780-4C57-B9A9-81EE8976B816}" type="slidenum">
              <a:rPr lang="es-ES" smtClean="0"/>
              <a:t>‹Nº›</a:t>
            </a:fld>
            <a:endParaRPr lang="es-ES"/>
          </a:p>
        </p:txBody>
      </p:sp>
    </p:spTree>
    <p:extLst>
      <p:ext uri="{BB962C8B-B14F-4D97-AF65-F5344CB8AC3E}">
        <p14:creationId xmlns:p14="http://schemas.microsoft.com/office/powerpoint/2010/main" val="338834737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12" Type="http://schemas.openxmlformats.org/officeDocument/2006/relationships/image" Target="../media/image33.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2.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2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image" Target="../media/image71.jpeg"/><Relationship Id="rId7" Type="http://schemas.openxmlformats.org/officeDocument/2006/relationships/image" Target="../media/image75.jpg"/><Relationship Id="rId2" Type="http://schemas.openxmlformats.org/officeDocument/2006/relationships/image" Target="../media/image70.jpeg"/><Relationship Id="rId1" Type="http://schemas.openxmlformats.org/officeDocument/2006/relationships/slideLayout" Target="../slideLayouts/slideLayout2.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 Id="rId9" Type="http://schemas.openxmlformats.org/officeDocument/2006/relationships/image" Target="../media/image77.jpeg"/></Relationships>
</file>

<file path=ppt/slides/_rels/slide28.xml.rels><?xml version="1.0" encoding="UTF-8" standalone="yes"?>
<Relationships xmlns="http://schemas.openxmlformats.org/package/2006/relationships"><Relationship Id="rId8" Type="http://schemas.openxmlformats.org/officeDocument/2006/relationships/image" Target="../media/image84.jpeg"/><Relationship Id="rId3" Type="http://schemas.openxmlformats.org/officeDocument/2006/relationships/image" Target="../media/image79.jpeg"/><Relationship Id="rId7" Type="http://schemas.openxmlformats.org/officeDocument/2006/relationships/image" Target="../media/image83.jpeg"/><Relationship Id="rId2" Type="http://schemas.openxmlformats.org/officeDocument/2006/relationships/image" Target="../media/image78.jpeg"/><Relationship Id="rId1" Type="http://schemas.openxmlformats.org/officeDocument/2006/relationships/slideLayout" Target="../slideLayouts/slideLayout2.xml"/><Relationship Id="rId6" Type="http://schemas.openxmlformats.org/officeDocument/2006/relationships/image" Target="../media/image82.jpeg"/><Relationship Id="rId5" Type="http://schemas.openxmlformats.org/officeDocument/2006/relationships/image" Target="../media/image81.jpeg"/><Relationship Id="rId10" Type="http://schemas.openxmlformats.org/officeDocument/2006/relationships/image" Target="../media/image86.jpeg"/><Relationship Id="rId4" Type="http://schemas.openxmlformats.org/officeDocument/2006/relationships/image" Target="../media/image80.jpeg"/><Relationship Id="rId9" Type="http://schemas.openxmlformats.org/officeDocument/2006/relationships/image" Target="../media/image85.jpeg"/></Relationships>
</file>

<file path=ppt/slides/_rels/slide29.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56925" y="262492"/>
            <a:ext cx="1667220" cy="1755442"/>
          </a:xfrm>
          <a:prstGeom prst="rect">
            <a:avLst/>
          </a:prstGeom>
        </p:spPr>
      </p:pic>
      <p:sp>
        <p:nvSpPr>
          <p:cNvPr id="2" name="Título 1"/>
          <p:cNvSpPr>
            <a:spLocks noGrp="1"/>
          </p:cNvSpPr>
          <p:nvPr>
            <p:ph type="ctrTitle"/>
          </p:nvPr>
        </p:nvSpPr>
        <p:spPr/>
        <p:txBody>
          <a:bodyPr/>
          <a:lstStyle/>
          <a:p>
            <a:pPr algn="ctr"/>
            <a:r>
              <a:rPr lang="es-ES" dirty="0" smtClean="0"/>
              <a:t>RENDICIÓN DE CUENTAS </a:t>
            </a:r>
            <a:r>
              <a:rPr lang="es-ES" dirty="0" smtClean="0"/>
              <a:t>2023 </a:t>
            </a:r>
            <a:endParaRPr lang="es-ES" dirty="0"/>
          </a:p>
        </p:txBody>
      </p:sp>
      <p:sp>
        <p:nvSpPr>
          <p:cNvPr id="3" name="Subtítulo 2"/>
          <p:cNvSpPr>
            <a:spLocks noGrp="1"/>
          </p:cNvSpPr>
          <p:nvPr>
            <p:ph type="subTitle" idx="1"/>
          </p:nvPr>
        </p:nvSpPr>
        <p:spPr/>
        <p:txBody>
          <a:bodyPr/>
          <a:lstStyle/>
          <a:p>
            <a:pPr algn="ctr"/>
            <a:r>
              <a:rPr lang="es-ES" dirty="0" smtClean="0"/>
              <a:t>INSTITUTO SUPERIOR TECNOLÓGICO PARTICULAR </a:t>
            </a:r>
          </a:p>
          <a:p>
            <a:pPr algn="ctr"/>
            <a:r>
              <a:rPr lang="es-ES" dirty="0" smtClean="0"/>
              <a:t>“BOLÍVAR MADERO VARGAS”</a:t>
            </a:r>
            <a:endParaRPr lang="es-ES" dirty="0"/>
          </a:p>
        </p:txBody>
      </p:sp>
    </p:spTree>
    <p:extLst>
      <p:ext uri="{BB962C8B-B14F-4D97-AF65-F5344CB8AC3E}">
        <p14:creationId xmlns:p14="http://schemas.microsoft.com/office/powerpoint/2010/main" val="891135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CONVENIOS INTERINSTITUCIONALES</a:t>
            </a:r>
            <a:endParaRPr lang="es-ES" dirty="0"/>
          </a:p>
        </p:txBody>
      </p:sp>
      <p:sp>
        <p:nvSpPr>
          <p:cNvPr id="7" name="CuadroTexto 6"/>
          <p:cNvSpPr txBox="1"/>
          <p:nvPr/>
        </p:nvSpPr>
        <p:spPr>
          <a:xfrm>
            <a:off x="1549188" y="3726540"/>
            <a:ext cx="2106667" cy="369332"/>
          </a:xfrm>
          <a:prstGeom prst="rect">
            <a:avLst/>
          </a:prstGeom>
          <a:noFill/>
          <a:effectLst>
            <a:glow rad="101600">
              <a:schemeClr val="accent2">
                <a:satMod val="175000"/>
                <a:alpha val="40000"/>
              </a:schemeClr>
            </a:glow>
          </a:effectLst>
        </p:spPr>
        <p:txBody>
          <a:bodyPr wrap="none" rtlCol="0">
            <a:spAutoFit/>
          </a:bodyPr>
          <a:lstStyle/>
          <a:p>
            <a:r>
              <a:rPr lang="es-ES" b="1" dirty="0" smtClean="0">
                <a:ln w="6600">
                  <a:solidFill>
                    <a:schemeClr val="accent1">
                      <a:lumMod val="75000"/>
                    </a:schemeClr>
                  </a:solidFill>
                  <a:prstDash val="solid"/>
                </a:ln>
                <a:solidFill>
                  <a:srgbClr val="FFFFFF"/>
                </a:solidFill>
                <a:effectLst>
                  <a:outerShdw dist="38100" dir="2700000" algn="tl" rotWithShape="0">
                    <a:schemeClr val="accent2"/>
                  </a:outerShdw>
                </a:effectLst>
              </a:rPr>
              <a:t>UNIR – 7 FEBRERO</a:t>
            </a:r>
            <a:endParaRPr lang="es-ES" b="1" dirty="0">
              <a:ln w="6600">
                <a:solidFill>
                  <a:schemeClr val="accent1">
                    <a:lumMod val="75000"/>
                  </a:schemeClr>
                </a:solidFill>
                <a:prstDash val="solid"/>
              </a:ln>
              <a:solidFill>
                <a:srgbClr val="FFFFFF"/>
              </a:solidFill>
              <a:effectLst>
                <a:outerShdw dist="38100" dir="2700000" algn="tl" rotWithShape="0">
                  <a:schemeClr val="accent2"/>
                </a:outerShdw>
              </a:effectLst>
            </a:endParaRPr>
          </a:p>
        </p:txBody>
      </p:sp>
      <p:sp>
        <p:nvSpPr>
          <p:cNvPr id="10" name="CuadroTexto 9"/>
          <p:cNvSpPr txBox="1"/>
          <p:nvPr/>
        </p:nvSpPr>
        <p:spPr>
          <a:xfrm>
            <a:off x="5420299" y="3526289"/>
            <a:ext cx="2755306" cy="369332"/>
          </a:xfrm>
          <a:prstGeom prst="rect">
            <a:avLst/>
          </a:prstGeom>
          <a:noFill/>
          <a:effectLst>
            <a:glow rad="101600">
              <a:schemeClr val="accent2">
                <a:satMod val="175000"/>
                <a:alpha val="40000"/>
              </a:schemeClr>
            </a:glow>
          </a:effectLst>
        </p:spPr>
        <p:txBody>
          <a:bodyPr wrap="none" rtlCol="0">
            <a:spAutoFit/>
          </a:bodyPr>
          <a:lstStyle/>
          <a:p>
            <a:r>
              <a:rPr lang="es-ES" b="1" dirty="0" smtClean="0">
                <a:ln w="6600">
                  <a:solidFill>
                    <a:schemeClr val="accent1">
                      <a:lumMod val="75000"/>
                    </a:schemeClr>
                  </a:solidFill>
                  <a:prstDash val="solid"/>
                </a:ln>
                <a:solidFill>
                  <a:srgbClr val="FFFFFF"/>
                </a:solidFill>
                <a:effectLst>
                  <a:outerShdw dist="38100" dir="2700000" algn="tl" rotWithShape="0">
                    <a:schemeClr val="accent2"/>
                  </a:outerShdw>
                </a:effectLst>
              </a:rPr>
              <a:t>GAD EL ORO- CONVENIO</a:t>
            </a:r>
            <a:endParaRPr lang="es-ES" b="1" dirty="0">
              <a:ln w="6600">
                <a:solidFill>
                  <a:schemeClr val="accent1">
                    <a:lumMod val="75000"/>
                  </a:schemeClr>
                </a:solidFill>
                <a:prstDash val="solid"/>
              </a:ln>
              <a:solidFill>
                <a:srgbClr val="FFFFFF"/>
              </a:solidFill>
              <a:effectLst>
                <a:outerShdw dist="38100" dir="2700000" algn="tl" rotWithShape="0">
                  <a:schemeClr val="accent2"/>
                </a:outerShdw>
              </a:effectLst>
            </a:endParaRPr>
          </a:p>
        </p:txBody>
      </p:sp>
      <p:pic>
        <p:nvPicPr>
          <p:cNvPr id="11" name="Imagen 10"/>
          <p:cNvPicPr>
            <a:picLocks noChangeAspect="1"/>
          </p:cNvPicPr>
          <p:nvPr/>
        </p:nvPicPr>
        <p:blipFill rotWithShape="1">
          <a:blip r:embed="rId2" cstate="print">
            <a:extLst>
              <a:ext uri="{28A0092B-C50C-407E-A947-70E740481C1C}">
                <a14:useLocalDpi xmlns:a14="http://schemas.microsoft.com/office/drawing/2010/main" val="0"/>
              </a:ext>
            </a:extLst>
          </a:blip>
          <a:srcRect l="6084" r="5525" b="9471"/>
          <a:stretch/>
        </p:blipFill>
        <p:spPr>
          <a:xfrm>
            <a:off x="1350497" y="1602838"/>
            <a:ext cx="2504051" cy="1923451"/>
          </a:xfrm>
          <a:prstGeom prst="rect">
            <a:avLst/>
          </a:prstGeom>
        </p:spPr>
      </p:pic>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6398" y="4296123"/>
            <a:ext cx="1932245" cy="2173575"/>
          </a:xfrm>
          <a:prstGeom prst="rect">
            <a:avLst/>
          </a:prstGeom>
        </p:spPr>
      </p:pic>
      <p:pic>
        <p:nvPicPr>
          <p:cNvPr id="14" name="Imagen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1633" y="4095872"/>
            <a:ext cx="1612637" cy="2150183"/>
          </a:xfrm>
          <a:prstGeom prst="rect">
            <a:avLst/>
          </a:prstGeom>
        </p:spPr>
      </p:pic>
      <p:sp>
        <p:nvSpPr>
          <p:cNvPr id="15" name="CuadroTexto 14"/>
          <p:cNvSpPr txBox="1"/>
          <p:nvPr/>
        </p:nvSpPr>
        <p:spPr>
          <a:xfrm>
            <a:off x="5196579" y="6246055"/>
            <a:ext cx="3427285" cy="646331"/>
          </a:xfrm>
          <a:prstGeom prst="rect">
            <a:avLst/>
          </a:prstGeom>
          <a:noFill/>
          <a:effectLst>
            <a:glow rad="101600">
              <a:schemeClr val="accent2">
                <a:satMod val="175000"/>
                <a:alpha val="40000"/>
              </a:schemeClr>
            </a:glow>
          </a:effectLst>
        </p:spPr>
        <p:txBody>
          <a:bodyPr wrap="none" rtlCol="0">
            <a:spAutoFit/>
          </a:bodyPr>
          <a:lstStyle/>
          <a:p>
            <a:r>
              <a:rPr lang="es-ES" b="1" dirty="0" smtClean="0">
                <a:ln w="6600">
                  <a:solidFill>
                    <a:schemeClr val="accent1">
                      <a:lumMod val="75000"/>
                    </a:schemeClr>
                  </a:solidFill>
                  <a:prstDash val="solid"/>
                </a:ln>
                <a:solidFill>
                  <a:srgbClr val="FFFFFF"/>
                </a:solidFill>
                <a:effectLst>
                  <a:outerShdw dist="38100" dir="2700000" algn="tl" rotWithShape="0">
                    <a:schemeClr val="accent2"/>
                  </a:outerShdw>
                </a:effectLst>
              </a:rPr>
              <a:t>LANZAMIENTO DE BECAS TECH</a:t>
            </a:r>
          </a:p>
          <a:p>
            <a:pPr algn="ctr"/>
            <a:r>
              <a:rPr lang="es-ES" b="1" dirty="0" smtClean="0">
                <a:ln w="6600">
                  <a:solidFill>
                    <a:schemeClr val="accent1">
                      <a:lumMod val="75000"/>
                    </a:schemeClr>
                  </a:solidFill>
                  <a:prstDash val="solid"/>
                </a:ln>
                <a:solidFill>
                  <a:srgbClr val="FFFFFF"/>
                </a:solidFill>
                <a:effectLst>
                  <a:outerShdw dist="38100" dir="2700000" algn="tl" rotWithShape="0">
                    <a:schemeClr val="accent2"/>
                  </a:outerShdw>
                </a:effectLst>
              </a:rPr>
              <a:t>CARONDELET</a:t>
            </a:r>
            <a:endParaRPr lang="es-ES" b="1" dirty="0">
              <a:ln w="6600">
                <a:solidFill>
                  <a:schemeClr val="accent1">
                    <a:lumMod val="75000"/>
                  </a:schemeClr>
                </a:solidFill>
                <a:prstDash val="solid"/>
              </a:ln>
              <a:solidFill>
                <a:srgbClr val="FFFFFF"/>
              </a:solidFill>
              <a:effectLst>
                <a:outerShdw dist="38100" dir="2700000" algn="tl" rotWithShape="0">
                  <a:schemeClr val="accent2"/>
                </a:outerShdw>
              </a:effectLst>
            </a:endParaRPr>
          </a:p>
        </p:txBody>
      </p:sp>
      <p:pic>
        <p:nvPicPr>
          <p:cNvPr id="16" name="Imagen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7711" y="1452838"/>
            <a:ext cx="2469360" cy="1645211"/>
          </a:xfrm>
          <a:prstGeom prst="rect">
            <a:avLst/>
          </a:prstGeom>
        </p:spPr>
      </p:pic>
      <p:pic>
        <p:nvPicPr>
          <p:cNvPr id="17" name="Imagen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89184" y="1452837"/>
            <a:ext cx="2469360" cy="1645211"/>
          </a:xfrm>
          <a:prstGeom prst="rect">
            <a:avLst/>
          </a:prstGeom>
        </p:spPr>
      </p:pic>
    </p:spTree>
    <p:extLst>
      <p:ext uri="{BB962C8B-B14F-4D97-AF65-F5344CB8AC3E}">
        <p14:creationId xmlns:p14="http://schemas.microsoft.com/office/powerpoint/2010/main" val="29017453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CHARLAS DE INTELIGENCIA EMOCIONAL</a:t>
            </a:r>
            <a:endParaRPr lang="es-EC" dirty="0"/>
          </a:p>
        </p:txBody>
      </p:sp>
      <p:sp>
        <p:nvSpPr>
          <p:cNvPr id="4" name="CuadroTexto 3"/>
          <p:cNvSpPr txBox="1"/>
          <p:nvPr/>
        </p:nvSpPr>
        <p:spPr>
          <a:xfrm>
            <a:off x="864281" y="3684813"/>
            <a:ext cx="2971006" cy="646331"/>
          </a:xfrm>
          <a:prstGeom prst="rect">
            <a:avLst/>
          </a:prstGeom>
          <a:noFill/>
          <a:effectLst>
            <a:glow rad="101600">
              <a:schemeClr val="accent2">
                <a:satMod val="175000"/>
                <a:alpha val="40000"/>
              </a:schemeClr>
            </a:glow>
          </a:effectLst>
        </p:spPr>
        <p:txBody>
          <a:bodyPr wrap="none" rtlCol="0">
            <a:spAutoFit/>
          </a:bodyPr>
          <a:lstStyle/>
          <a:p>
            <a:r>
              <a:rPr lang="es-ES" b="1" dirty="0" smtClean="0">
                <a:ln w="6600">
                  <a:solidFill>
                    <a:schemeClr val="accent1">
                      <a:lumMod val="75000"/>
                    </a:schemeClr>
                  </a:solidFill>
                  <a:prstDash val="solid"/>
                </a:ln>
                <a:solidFill>
                  <a:srgbClr val="FFFFFF"/>
                </a:solidFill>
                <a:effectLst>
                  <a:outerShdw dist="38100" dir="2700000" algn="tl" rotWithShape="0">
                    <a:schemeClr val="accent2"/>
                  </a:outerShdw>
                </a:effectLst>
              </a:rPr>
              <a:t>PSIC. CRISTINA CARTUCHE</a:t>
            </a:r>
          </a:p>
          <a:p>
            <a:pPr algn="ctr"/>
            <a:r>
              <a:rPr lang="es-ES" b="1" dirty="0" smtClean="0">
                <a:ln w="6600">
                  <a:solidFill>
                    <a:schemeClr val="accent1">
                      <a:lumMod val="75000"/>
                    </a:schemeClr>
                  </a:solidFill>
                  <a:prstDash val="solid"/>
                </a:ln>
                <a:solidFill>
                  <a:srgbClr val="FFFFFF"/>
                </a:solidFill>
                <a:effectLst>
                  <a:outerShdw dist="38100" dir="2700000" algn="tl" rotWithShape="0">
                    <a:schemeClr val="accent2"/>
                  </a:outerShdw>
                </a:effectLst>
              </a:rPr>
              <a:t>TERAPISTA FAMILIAR</a:t>
            </a:r>
            <a:endParaRPr lang="es-ES" b="1" dirty="0">
              <a:ln w="6600">
                <a:solidFill>
                  <a:schemeClr val="accent1">
                    <a:lumMod val="75000"/>
                  </a:schemeClr>
                </a:solidFill>
                <a:prstDash val="solid"/>
              </a:ln>
              <a:solidFill>
                <a:srgbClr val="FFFFFF"/>
              </a:solidFill>
              <a:effectLst>
                <a:outerShdw dist="38100" dir="2700000" algn="tl" rotWithShape="0">
                  <a:schemeClr val="accent2"/>
                </a:outerShdw>
              </a:effectLst>
            </a:endParaRPr>
          </a:p>
        </p:txBody>
      </p:sp>
      <p:sp>
        <p:nvSpPr>
          <p:cNvPr id="5" name="CuadroTexto 4"/>
          <p:cNvSpPr txBox="1"/>
          <p:nvPr/>
        </p:nvSpPr>
        <p:spPr>
          <a:xfrm>
            <a:off x="4221297" y="3684813"/>
            <a:ext cx="2897973" cy="646331"/>
          </a:xfrm>
          <a:prstGeom prst="rect">
            <a:avLst/>
          </a:prstGeom>
          <a:noFill/>
          <a:effectLst>
            <a:glow rad="101600">
              <a:schemeClr val="accent2">
                <a:satMod val="175000"/>
                <a:alpha val="40000"/>
              </a:schemeClr>
            </a:glow>
          </a:effectLst>
        </p:spPr>
        <p:txBody>
          <a:bodyPr wrap="none" rtlCol="0">
            <a:spAutoFit/>
          </a:bodyPr>
          <a:lstStyle/>
          <a:p>
            <a:r>
              <a:rPr lang="es-ES" b="1" dirty="0" smtClean="0">
                <a:ln w="6600">
                  <a:solidFill>
                    <a:schemeClr val="accent1">
                      <a:lumMod val="75000"/>
                    </a:schemeClr>
                  </a:solidFill>
                  <a:prstDash val="solid"/>
                </a:ln>
                <a:solidFill>
                  <a:srgbClr val="FFFFFF"/>
                </a:solidFill>
                <a:effectLst>
                  <a:outerShdw dist="38100" dir="2700000" algn="tl" rotWithShape="0">
                    <a:schemeClr val="accent2"/>
                  </a:outerShdw>
                </a:effectLst>
              </a:rPr>
              <a:t>DRA. RAQUEL ESPINOZA, </a:t>
            </a:r>
          </a:p>
          <a:p>
            <a:pPr algn="ctr"/>
            <a:r>
              <a:rPr lang="es-ES" b="1" dirty="0" smtClean="0">
                <a:ln w="6600">
                  <a:solidFill>
                    <a:schemeClr val="accent1">
                      <a:lumMod val="75000"/>
                    </a:schemeClr>
                  </a:solidFill>
                  <a:prstDash val="solid"/>
                </a:ln>
                <a:solidFill>
                  <a:srgbClr val="FFFFFF"/>
                </a:solidFill>
                <a:effectLst>
                  <a:outerShdw dist="38100" dir="2700000" algn="tl" rotWithShape="0">
                    <a:schemeClr val="accent2"/>
                  </a:outerShdw>
                </a:effectLst>
              </a:rPr>
              <a:t>DIABETOLOGA</a:t>
            </a:r>
            <a:endParaRPr lang="es-ES" b="1" dirty="0">
              <a:ln w="6600">
                <a:solidFill>
                  <a:schemeClr val="accent1">
                    <a:lumMod val="75000"/>
                  </a:schemeClr>
                </a:solidFill>
                <a:prstDash val="solid"/>
              </a:ln>
              <a:solidFill>
                <a:srgbClr val="FFFFFF"/>
              </a:solidFill>
              <a:effectLst>
                <a:outerShdw dist="38100" dir="2700000" algn="tl" rotWithShape="0">
                  <a:schemeClr val="accent2"/>
                </a:outerShdw>
              </a:effectLst>
            </a:endParaRPr>
          </a:p>
        </p:txBody>
      </p:sp>
      <p:sp>
        <p:nvSpPr>
          <p:cNvPr id="6" name="CuadroTexto 5"/>
          <p:cNvSpPr txBox="1"/>
          <p:nvPr/>
        </p:nvSpPr>
        <p:spPr>
          <a:xfrm>
            <a:off x="7505280" y="3684812"/>
            <a:ext cx="2593339" cy="646331"/>
          </a:xfrm>
          <a:prstGeom prst="rect">
            <a:avLst/>
          </a:prstGeom>
          <a:noFill/>
          <a:effectLst>
            <a:glow rad="101600">
              <a:schemeClr val="accent2">
                <a:satMod val="175000"/>
                <a:alpha val="40000"/>
              </a:schemeClr>
            </a:glow>
          </a:effectLst>
        </p:spPr>
        <p:txBody>
          <a:bodyPr wrap="none" rtlCol="0">
            <a:spAutoFit/>
          </a:bodyPr>
          <a:lstStyle/>
          <a:p>
            <a:pPr algn="ctr"/>
            <a:r>
              <a:rPr lang="es-ES" b="1" dirty="0" smtClean="0">
                <a:ln w="6600">
                  <a:solidFill>
                    <a:schemeClr val="accent1">
                      <a:lumMod val="75000"/>
                    </a:schemeClr>
                  </a:solidFill>
                  <a:prstDash val="solid"/>
                </a:ln>
                <a:solidFill>
                  <a:srgbClr val="FFFFFF"/>
                </a:solidFill>
                <a:effectLst>
                  <a:outerShdw dist="38100" dir="2700000" algn="tl" rotWithShape="0">
                    <a:schemeClr val="accent2"/>
                  </a:outerShdw>
                </a:effectLst>
              </a:rPr>
              <a:t>DRA. ANITA CARTUCHE</a:t>
            </a:r>
          </a:p>
          <a:p>
            <a:pPr algn="ctr"/>
            <a:r>
              <a:rPr lang="es-ES" b="1" dirty="0" smtClean="0">
                <a:ln w="6600">
                  <a:solidFill>
                    <a:schemeClr val="accent1">
                      <a:lumMod val="75000"/>
                    </a:schemeClr>
                  </a:solidFill>
                  <a:prstDash val="solid"/>
                </a:ln>
                <a:solidFill>
                  <a:srgbClr val="FFFFFF"/>
                </a:solidFill>
                <a:effectLst>
                  <a:outerShdw dist="38100" dir="2700000" algn="tl" rotWithShape="0">
                    <a:schemeClr val="accent2"/>
                  </a:outerShdw>
                </a:effectLst>
              </a:rPr>
              <a:t>COACH CERTIFICADA</a:t>
            </a:r>
            <a:endParaRPr lang="es-ES" b="1" dirty="0">
              <a:ln w="6600">
                <a:solidFill>
                  <a:schemeClr val="accent1">
                    <a:lumMod val="75000"/>
                  </a:schemeClr>
                </a:solidFill>
                <a:prstDash val="solid"/>
              </a:ln>
              <a:solidFill>
                <a:srgbClr val="FFFFFF"/>
              </a:solidFill>
              <a:effectLst>
                <a:outerShdw dist="38100" dir="2700000" algn="tl" rotWithShape="0">
                  <a:schemeClr val="accent2"/>
                </a:outerShdw>
              </a:effectLst>
            </a:endParaRP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548" y="1409566"/>
            <a:ext cx="2766472" cy="2074854"/>
          </a:xfrm>
          <a:prstGeom prst="rect">
            <a:avLst/>
          </a:prstGeo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1297" y="1409566"/>
            <a:ext cx="2766472" cy="2074854"/>
          </a:xfrm>
          <a:prstGeom prst="rect">
            <a:avLst/>
          </a:prstGeom>
        </p:spPr>
      </p:pic>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6046" y="1409566"/>
            <a:ext cx="2766472" cy="2074854"/>
          </a:xfrm>
          <a:prstGeom prst="rect">
            <a:avLst/>
          </a:prstGeom>
        </p:spPr>
      </p:pic>
      <p:pic>
        <p:nvPicPr>
          <p:cNvPr id="13" name="Imagen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549" y="4331143"/>
            <a:ext cx="2766472" cy="1556141"/>
          </a:xfrm>
          <a:prstGeom prst="rect">
            <a:avLst/>
          </a:prstGeom>
        </p:spPr>
      </p:pic>
      <p:sp>
        <p:nvSpPr>
          <p:cNvPr id="14" name="CuadroTexto 13"/>
          <p:cNvSpPr txBox="1"/>
          <p:nvPr/>
        </p:nvSpPr>
        <p:spPr>
          <a:xfrm>
            <a:off x="649075" y="6127172"/>
            <a:ext cx="3334631" cy="369332"/>
          </a:xfrm>
          <a:prstGeom prst="rect">
            <a:avLst/>
          </a:prstGeom>
          <a:noFill/>
          <a:effectLst>
            <a:glow rad="101600">
              <a:schemeClr val="accent2">
                <a:satMod val="175000"/>
                <a:alpha val="40000"/>
              </a:schemeClr>
            </a:glow>
          </a:effectLst>
        </p:spPr>
        <p:txBody>
          <a:bodyPr wrap="none" rtlCol="0">
            <a:spAutoFit/>
          </a:bodyPr>
          <a:lstStyle/>
          <a:p>
            <a:r>
              <a:rPr lang="es-ES" b="1" dirty="0" smtClean="0">
                <a:ln w="6600">
                  <a:solidFill>
                    <a:schemeClr val="accent1">
                      <a:lumMod val="75000"/>
                    </a:schemeClr>
                  </a:solidFill>
                  <a:prstDash val="solid"/>
                </a:ln>
                <a:solidFill>
                  <a:srgbClr val="FFFFFF"/>
                </a:solidFill>
                <a:effectLst>
                  <a:outerShdw dist="38100" dir="2700000" algn="tl" rotWithShape="0">
                    <a:schemeClr val="accent2"/>
                  </a:outerShdw>
                </a:effectLst>
              </a:rPr>
              <a:t>LCDA. CAROLINA SUTIL, MGS.</a:t>
            </a:r>
          </a:p>
        </p:txBody>
      </p:sp>
      <p:pic>
        <p:nvPicPr>
          <p:cNvPr id="16" name="Imagen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85831" y="4350494"/>
            <a:ext cx="2368904" cy="1776678"/>
          </a:xfrm>
          <a:prstGeom prst="rect">
            <a:avLst/>
          </a:prstGeom>
        </p:spPr>
      </p:pic>
      <p:sp>
        <p:nvSpPr>
          <p:cNvPr id="17" name="CuadroTexto 16"/>
          <p:cNvSpPr txBox="1"/>
          <p:nvPr/>
        </p:nvSpPr>
        <p:spPr>
          <a:xfrm>
            <a:off x="4058047" y="6146522"/>
            <a:ext cx="3224472" cy="369332"/>
          </a:xfrm>
          <a:prstGeom prst="rect">
            <a:avLst/>
          </a:prstGeom>
          <a:noFill/>
          <a:effectLst>
            <a:glow rad="101600">
              <a:schemeClr val="accent2">
                <a:satMod val="175000"/>
                <a:alpha val="40000"/>
              </a:schemeClr>
            </a:glow>
          </a:effectLst>
        </p:spPr>
        <p:txBody>
          <a:bodyPr wrap="none" rtlCol="0">
            <a:spAutoFit/>
          </a:bodyPr>
          <a:lstStyle/>
          <a:p>
            <a:r>
              <a:rPr lang="es-ES" b="1" dirty="0" smtClean="0">
                <a:ln w="6600">
                  <a:solidFill>
                    <a:schemeClr val="accent1">
                      <a:lumMod val="75000"/>
                    </a:schemeClr>
                  </a:solidFill>
                  <a:prstDash val="solid"/>
                </a:ln>
                <a:solidFill>
                  <a:srgbClr val="FFFFFF"/>
                </a:solidFill>
                <a:effectLst>
                  <a:outerShdw dist="38100" dir="2700000" algn="tl" rotWithShape="0">
                    <a:schemeClr val="accent2"/>
                  </a:outerShdw>
                </a:effectLst>
              </a:rPr>
              <a:t>ING. CAMILO VALLEJO, MGS.</a:t>
            </a:r>
          </a:p>
        </p:txBody>
      </p:sp>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16467" y="4351632"/>
            <a:ext cx="2885630" cy="2164222"/>
          </a:xfrm>
          <a:prstGeom prst="rect">
            <a:avLst/>
          </a:prstGeom>
        </p:spPr>
      </p:pic>
    </p:spTree>
    <p:extLst>
      <p:ext uri="{BB962C8B-B14F-4D97-AF65-F5344CB8AC3E}">
        <p14:creationId xmlns:p14="http://schemas.microsoft.com/office/powerpoint/2010/main" val="2164584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ACONTECIMIENTOS INSTITUCIONALES</a:t>
            </a:r>
            <a:endParaRPr lang="es-EC" dirty="0"/>
          </a:p>
        </p:txBody>
      </p:sp>
      <p:pic>
        <p:nvPicPr>
          <p:cNvPr id="3" name="Imagen 2"/>
          <p:cNvPicPr>
            <a:picLocks noChangeAspect="1"/>
          </p:cNvPicPr>
          <p:nvPr/>
        </p:nvPicPr>
        <p:blipFill>
          <a:blip r:embed="rId2"/>
          <a:stretch>
            <a:fillRect/>
          </a:stretch>
        </p:blipFill>
        <p:spPr>
          <a:xfrm>
            <a:off x="1895402" y="1463480"/>
            <a:ext cx="7191375" cy="4972050"/>
          </a:xfrm>
          <a:prstGeom prst="rect">
            <a:avLst/>
          </a:prstGeom>
        </p:spPr>
      </p:pic>
    </p:spTree>
    <p:extLst>
      <p:ext uri="{BB962C8B-B14F-4D97-AF65-F5344CB8AC3E}">
        <p14:creationId xmlns:p14="http://schemas.microsoft.com/office/powerpoint/2010/main" val="511318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578015" y="522179"/>
            <a:ext cx="3571109"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2000" dirty="0" smtClean="0"/>
              <a:t>JUEGOS DEPORTIVOS</a:t>
            </a:r>
            <a:endParaRPr lang="es-EC" sz="2000" dirty="0"/>
          </a:p>
        </p:txBody>
      </p:sp>
      <p:sp>
        <p:nvSpPr>
          <p:cNvPr id="9" name="Título 1"/>
          <p:cNvSpPr txBox="1">
            <a:spLocks/>
          </p:cNvSpPr>
          <p:nvPr/>
        </p:nvSpPr>
        <p:spPr>
          <a:xfrm>
            <a:off x="4149123" y="495718"/>
            <a:ext cx="3571109"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1800" b="1" dirty="0" smtClean="0"/>
              <a:t>VOTACIONES ESTUDIANTILES</a:t>
            </a:r>
            <a:endParaRPr lang="es-EC" sz="1800" b="1" dirty="0"/>
          </a:p>
        </p:txBody>
      </p:sp>
      <p:sp>
        <p:nvSpPr>
          <p:cNvPr id="13" name="Título 1"/>
          <p:cNvSpPr txBox="1">
            <a:spLocks/>
          </p:cNvSpPr>
          <p:nvPr/>
        </p:nvSpPr>
        <p:spPr>
          <a:xfrm>
            <a:off x="578015" y="4526288"/>
            <a:ext cx="3571109"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2000" b="1" dirty="0" smtClean="0"/>
              <a:t>RENDICIÓN DE CTAS 2022</a:t>
            </a:r>
            <a:endParaRPr lang="es-EC" sz="2000" b="1" dirty="0"/>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8927" y="974524"/>
            <a:ext cx="2029284" cy="1521963"/>
          </a:xfrm>
          <a:prstGeom prst="rect">
            <a:avLst/>
          </a:prstGeom>
        </p:spPr>
      </p:pic>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1433" y="2660221"/>
            <a:ext cx="2384272" cy="1709225"/>
          </a:xfrm>
          <a:prstGeom prst="rect">
            <a:avLst/>
          </a:prstGeom>
        </p:spPr>
      </p:pic>
      <p:pic>
        <p:nvPicPr>
          <p:cNvPr id="17" name="Imagen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097" y="4956770"/>
            <a:ext cx="3266943" cy="1472166"/>
          </a:xfrm>
          <a:prstGeom prst="rect">
            <a:avLst/>
          </a:prstGeom>
        </p:spPr>
      </p:pic>
      <p:pic>
        <p:nvPicPr>
          <p:cNvPr id="21" name="Imagen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9823" y="974524"/>
            <a:ext cx="2169707" cy="1627280"/>
          </a:xfrm>
          <a:prstGeom prst="rect">
            <a:avLst/>
          </a:prstGeom>
        </p:spPr>
      </p:pic>
      <p:sp>
        <p:nvSpPr>
          <p:cNvPr id="22" name="Título 1"/>
          <p:cNvSpPr txBox="1">
            <a:spLocks/>
          </p:cNvSpPr>
          <p:nvPr/>
        </p:nvSpPr>
        <p:spPr>
          <a:xfrm>
            <a:off x="4186955" y="2821310"/>
            <a:ext cx="3571109"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1800" b="1" dirty="0" smtClean="0"/>
              <a:t>SIMULACRO</a:t>
            </a:r>
            <a:endParaRPr lang="es-EC" sz="1800" b="1" dirty="0"/>
          </a:p>
        </p:txBody>
      </p:sp>
      <p:pic>
        <p:nvPicPr>
          <p:cNvPr id="23" name="Imagen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6926" y="3262718"/>
            <a:ext cx="2345045" cy="1758784"/>
          </a:xfrm>
          <a:prstGeom prst="rect">
            <a:avLst/>
          </a:prstGeom>
        </p:spPr>
      </p:pic>
      <p:pic>
        <p:nvPicPr>
          <p:cNvPr id="24" name="Imagen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25490" y="5114904"/>
            <a:ext cx="2094040" cy="1570530"/>
          </a:xfrm>
          <a:prstGeom prst="rect">
            <a:avLst/>
          </a:prstGeom>
        </p:spPr>
      </p:pic>
      <p:sp>
        <p:nvSpPr>
          <p:cNvPr id="25" name="Título 1"/>
          <p:cNvSpPr txBox="1">
            <a:spLocks/>
          </p:cNvSpPr>
          <p:nvPr/>
        </p:nvSpPr>
        <p:spPr>
          <a:xfrm>
            <a:off x="7359846" y="444484"/>
            <a:ext cx="3571109"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1800" b="1" dirty="0" smtClean="0"/>
              <a:t>ENTREVISTA NUEVOS </a:t>
            </a:r>
          </a:p>
          <a:p>
            <a:pPr algn="ctr"/>
            <a:r>
              <a:rPr lang="es-ES" sz="1800" b="1" dirty="0" smtClean="0"/>
              <a:t>POSTULANTES</a:t>
            </a:r>
            <a:endParaRPr lang="es-EC" sz="1800" b="1" dirty="0"/>
          </a:p>
        </p:txBody>
      </p:sp>
      <p:pic>
        <p:nvPicPr>
          <p:cNvPr id="26" name="Imagen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95968" y="1099625"/>
            <a:ext cx="1149476" cy="1532635"/>
          </a:xfrm>
          <a:prstGeom prst="rect">
            <a:avLst/>
          </a:prstGeom>
        </p:spPr>
      </p:pic>
      <p:pic>
        <p:nvPicPr>
          <p:cNvPr id="27" name="Imagen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09765" y="1099625"/>
            <a:ext cx="2036284" cy="1527213"/>
          </a:xfrm>
          <a:prstGeom prst="rect">
            <a:avLst/>
          </a:prstGeom>
        </p:spPr>
      </p:pic>
      <p:sp>
        <p:nvSpPr>
          <p:cNvPr id="28" name="Título 1"/>
          <p:cNvSpPr txBox="1">
            <a:spLocks/>
          </p:cNvSpPr>
          <p:nvPr/>
        </p:nvSpPr>
        <p:spPr>
          <a:xfrm>
            <a:off x="7795313" y="2770042"/>
            <a:ext cx="3571109"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1800" b="1" dirty="0" smtClean="0">
                <a:solidFill>
                  <a:schemeClr val="tx1"/>
                </a:solidFill>
              </a:rPr>
              <a:t>DÍA DE REYES, DESAYUNO Y CENAS NAVIDEÑAS</a:t>
            </a:r>
            <a:endParaRPr lang="es-EC" sz="1800" b="1" dirty="0">
              <a:solidFill>
                <a:schemeClr val="tx1"/>
              </a:solidFill>
            </a:endParaRPr>
          </a:p>
        </p:txBody>
      </p:sp>
      <p:pic>
        <p:nvPicPr>
          <p:cNvPr id="30" name="Imagen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22742" y="3441000"/>
            <a:ext cx="2473225" cy="1194455"/>
          </a:xfrm>
          <a:prstGeom prst="rect">
            <a:avLst/>
          </a:prstGeom>
        </p:spPr>
      </p:pic>
      <p:pic>
        <p:nvPicPr>
          <p:cNvPr id="31" name="Imagen 3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55634" y="4905004"/>
            <a:ext cx="1310787" cy="1747716"/>
          </a:xfrm>
          <a:prstGeom prst="rect">
            <a:avLst/>
          </a:prstGeom>
        </p:spPr>
      </p:pic>
      <p:pic>
        <p:nvPicPr>
          <p:cNvPr id="32" name="Imagen 3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71942" y="4956272"/>
            <a:ext cx="1963552" cy="1472664"/>
          </a:xfrm>
          <a:prstGeom prst="rect">
            <a:avLst/>
          </a:prstGeom>
        </p:spPr>
      </p:pic>
    </p:spTree>
    <p:extLst>
      <p:ext uri="{BB962C8B-B14F-4D97-AF65-F5344CB8AC3E}">
        <p14:creationId xmlns:p14="http://schemas.microsoft.com/office/powerpoint/2010/main" val="215556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8171" y="435251"/>
            <a:ext cx="8596668" cy="1320800"/>
          </a:xfrm>
        </p:spPr>
        <p:txBody>
          <a:bodyPr/>
          <a:lstStyle/>
          <a:p>
            <a:r>
              <a:rPr lang="es-ES" dirty="0" smtClean="0"/>
              <a:t>MEJORAS IMPLEMENTADAS</a:t>
            </a:r>
            <a:endParaRPr lang="es-EC" dirty="0"/>
          </a:p>
        </p:txBody>
      </p:sp>
      <p:sp>
        <p:nvSpPr>
          <p:cNvPr id="3" name="Marcador de contenido 2"/>
          <p:cNvSpPr>
            <a:spLocks noGrp="1"/>
          </p:cNvSpPr>
          <p:nvPr>
            <p:ph idx="1"/>
          </p:nvPr>
        </p:nvSpPr>
        <p:spPr>
          <a:xfrm>
            <a:off x="677334" y="1395833"/>
            <a:ext cx="10309535" cy="4957660"/>
          </a:xfrm>
        </p:spPr>
        <p:txBody>
          <a:bodyPr>
            <a:noAutofit/>
          </a:bodyPr>
          <a:lstStyle/>
          <a:p>
            <a:pPr marL="0" indent="0" algn="just">
              <a:buNone/>
            </a:pPr>
            <a:r>
              <a:rPr lang="es-EC" dirty="0"/>
              <a:t>A continuación, se describen las principales acciones de mejoramiento continuo de la Calidad implementadas durante el 2023.</a:t>
            </a:r>
          </a:p>
          <a:p>
            <a:pPr algn="just"/>
            <a:r>
              <a:rPr lang="es-EC" dirty="0"/>
              <a:t>Se ejecutó el acompañamiento al proceso de autoevaluación por parte del CACES en el cual participaron docentes, alumnos y personal administrativo, esto se realizó en el mes de julio de 2023. </a:t>
            </a:r>
          </a:p>
          <a:p>
            <a:pPr algn="just"/>
            <a:r>
              <a:rPr lang="es-EC" dirty="0"/>
              <a:t>A  partir  de  ello  se  elaboró  el  plan  de  Mejoras  con  la  participación  de  todas  las  áreas institucionales, obteniendo mejoras y productos puntuales, a continuación, se colocan los principales </a:t>
            </a:r>
          </a:p>
          <a:p>
            <a:pPr lvl="0" algn="just"/>
            <a:r>
              <a:rPr lang="es-MX" dirty="0"/>
              <a:t>Durante el 2023, se ejecutó el </a:t>
            </a:r>
            <a:r>
              <a:rPr lang="es-MX" b="1" dirty="0"/>
              <a:t>proceso de evaluación docente</a:t>
            </a:r>
            <a:r>
              <a:rPr lang="es-MX" dirty="0"/>
              <a:t>, en el cual participaron los estudiantes de los diferentes niveles, la misma que se desarrolló en el mes de octubre.  Todo esto con el propósito de asegurar que quienes realizan funciones de docencia en la educación obligatoria, cuentan con los conocimientos, aptitudes y capacidades profesionales para promover el máximo logro de aprendizaje de los educandos</a:t>
            </a:r>
            <a:r>
              <a:rPr lang="es-MX" dirty="0" smtClean="0"/>
              <a:t>.</a:t>
            </a:r>
            <a:r>
              <a:rPr lang="es-MX" dirty="0"/>
              <a:t> </a:t>
            </a:r>
            <a:endParaRPr lang="es-EC" dirty="0"/>
          </a:p>
          <a:p>
            <a:pPr marL="0" indent="0" algn="just">
              <a:buNone/>
            </a:pPr>
            <a:endParaRPr lang="es-EC" dirty="0"/>
          </a:p>
        </p:txBody>
      </p:sp>
    </p:spTree>
    <p:extLst>
      <p:ext uri="{BB962C8B-B14F-4D97-AF65-F5344CB8AC3E}">
        <p14:creationId xmlns:p14="http://schemas.microsoft.com/office/powerpoint/2010/main" val="1463431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9127848" cy="1320800"/>
          </a:xfrm>
        </p:spPr>
        <p:txBody>
          <a:bodyPr/>
          <a:lstStyle/>
          <a:p>
            <a:r>
              <a:rPr lang="es-ES" dirty="0" smtClean="0"/>
              <a:t>REUNIONES PLAN DE MEJORAMIENTO CACES</a:t>
            </a:r>
            <a:endParaRPr lang="es-ES" dirty="0"/>
          </a:p>
        </p:txBody>
      </p:sp>
      <p:pic>
        <p:nvPicPr>
          <p:cNvPr id="8" name="Imagen 7"/>
          <p:cNvPicPr>
            <a:picLocks noChangeAspect="1"/>
          </p:cNvPicPr>
          <p:nvPr/>
        </p:nvPicPr>
        <p:blipFill>
          <a:blip r:embed="rId2"/>
          <a:stretch>
            <a:fillRect/>
          </a:stretch>
        </p:blipFill>
        <p:spPr>
          <a:xfrm>
            <a:off x="2569495" y="1270000"/>
            <a:ext cx="5343525" cy="5419725"/>
          </a:xfrm>
          <a:prstGeom prst="rect">
            <a:avLst/>
          </a:prstGeom>
        </p:spPr>
      </p:pic>
    </p:spTree>
    <p:extLst>
      <p:ext uri="{BB962C8B-B14F-4D97-AF65-F5344CB8AC3E}">
        <p14:creationId xmlns:p14="http://schemas.microsoft.com/office/powerpoint/2010/main" val="4176731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951968" y="2687881"/>
            <a:ext cx="2339679" cy="646331"/>
          </a:xfrm>
          <a:prstGeom prst="rect">
            <a:avLst/>
          </a:prstGeom>
          <a:noFill/>
          <a:effectLst>
            <a:glow rad="101600">
              <a:schemeClr val="accent2">
                <a:satMod val="175000"/>
                <a:alpha val="40000"/>
              </a:schemeClr>
            </a:glow>
          </a:effectLst>
        </p:spPr>
        <p:txBody>
          <a:bodyPr wrap="none" rtlCol="0">
            <a:spAutoFit/>
          </a:bodyPr>
          <a:lstStyle/>
          <a:p>
            <a:pPr algn="ctr"/>
            <a:r>
              <a:rPr lang="es-ES" b="1" dirty="0" smtClean="0">
                <a:ln w="6600">
                  <a:solidFill>
                    <a:schemeClr val="accent1">
                      <a:lumMod val="75000"/>
                    </a:schemeClr>
                  </a:solidFill>
                  <a:prstDash val="solid"/>
                </a:ln>
                <a:solidFill>
                  <a:srgbClr val="FFFFFF"/>
                </a:solidFill>
                <a:effectLst>
                  <a:outerShdw dist="38100" dir="2700000" algn="tl" rotWithShape="0">
                    <a:schemeClr val="accent2"/>
                  </a:outerShdw>
                </a:effectLst>
              </a:rPr>
              <a:t>22</a:t>
            </a:r>
            <a:r>
              <a:rPr lang="es-ES" b="1" dirty="0" smtClean="0">
                <a:ln w="6600">
                  <a:solidFill>
                    <a:schemeClr val="accent1">
                      <a:lumMod val="75000"/>
                    </a:schemeClr>
                  </a:solidFill>
                  <a:prstDash val="solid"/>
                </a:ln>
                <a:solidFill>
                  <a:srgbClr val="FFFFFF"/>
                </a:solidFill>
                <a:effectLst>
                  <a:outerShdw dist="38100" dir="2700000" algn="tl" rotWithShape="0">
                    <a:schemeClr val="accent2"/>
                  </a:outerShdw>
                </a:effectLst>
              </a:rPr>
              <a:t> </a:t>
            </a:r>
            <a:r>
              <a:rPr lang="es-ES" b="1" dirty="0" smtClean="0">
                <a:ln w="6600">
                  <a:solidFill>
                    <a:schemeClr val="accent1">
                      <a:lumMod val="75000"/>
                    </a:schemeClr>
                  </a:solidFill>
                  <a:prstDash val="solid"/>
                </a:ln>
                <a:solidFill>
                  <a:srgbClr val="FFFFFF"/>
                </a:solidFill>
                <a:effectLst>
                  <a:outerShdw dist="38100" dir="2700000" algn="tl" rotWithShape="0">
                    <a:schemeClr val="accent2"/>
                  </a:outerShdw>
                </a:effectLst>
              </a:rPr>
              <a:t>DE </a:t>
            </a:r>
            <a:r>
              <a:rPr lang="es-ES" b="1" dirty="0" smtClean="0">
                <a:ln w="6600">
                  <a:solidFill>
                    <a:schemeClr val="accent1">
                      <a:lumMod val="75000"/>
                    </a:schemeClr>
                  </a:solidFill>
                  <a:prstDash val="solid"/>
                </a:ln>
                <a:solidFill>
                  <a:srgbClr val="FFFFFF"/>
                </a:solidFill>
                <a:effectLst>
                  <a:outerShdw dist="38100" dir="2700000" algn="tl" rotWithShape="0">
                    <a:schemeClr val="accent2"/>
                  </a:outerShdw>
                </a:effectLst>
              </a:rPr>
              <a:t>JUNIO-GYE </a:t>
            </a:r>
          </a:p>
          <a:p>
            <a:pPr algn="ctr"/>
            <a:r>
              <a:rPr lang="es-ES" b="1" dirty="0" smtClean="0">
                <a:ln w="6600">
                  <a:solidFill>
                    <a:schemeClr val="accent1">
                      <a:lumMod val="75000"/>
                    </a:schemeClr>
                  </a:solidFill>
                  <a:prstDash val="solid"/>
                </a:ln>
                <a:solidFill>
                  <a:srgbClr val="FFFFFF"/>
                </a:solidFill>
                <a:effectLst>
                  <a:outerShdw dist="38100" dir="2700000" algn="tl" rotWithShape="0">
                    <a:schemeClr val="accent2"/>
                  </a:outerShdw>
                </a:effectLst>
              </a:rPr>
              <a:t>TALLER PRESENCIAL</a:t>
            </a:r>
            <a:endParaRPr lang="es-ES" b="1" dirty="0">
              <a:ln w="6600">
                <a:solidFill>
                  <a:schemeClr val="accent1">
                    <a:lumMod val="75000"/>
                  </a:schemeClr>
                </a:solidFill>
                <a:prstDash val="solid"/>
              </a:ln>
              <a:solidFill>
                <a:srgbClr val="FFFFFF"/>
              </a:solidFill>
              <a:effectLst>
                <a:outerShdw dist="38100" dir="2700000" algn="tl" rotWithShape="0">
                  <a:schemeClr val="accent2"/>
                </a:outerShdw>
              </a:effectLst>
            </a:endParaRPr>
          </a:p>
        </p:txBody>
      </p:sp>
      <p:sp>
        <p:nvSpPr>
          <p:cNvPr id="7" name="CuadroTexto 6"/>
          <p:cNvSpPr txBox="1"/>
          <p:nvPr/>
        </p:nvSpPr>
        <p:spPr>
          <a:xfrm>
            <a:off x="1325756" y="5940055"/>
            <a:ext cx="1507144" cy="369332"/>
          </a:xfrm>
          <a:prstGeom prst="rect">
            <a:avLst/>
          </a:prstGeom>
          <a:noFill/>
          <a:effectLst>
            <a:glow rad="101600">
              <a:schemeClr val="accent2">
                <a:satMod val="175000"/>
                <a:alpha val="40000"/>
              </a:schemeClr>
            </a:glow>
          </a:effectLst>
        </p:spPr>
        <p:txBody>
          <a:bodyPr wrap="none" rtlCol="0">
            <a:spAutoFit/>
          </a:bodyPr>
          <a:lstStyle/>
          <a:p>
            <a:r>
              <a:rPr lang="es-ES" b="1" dirty="0" smtClean="0">
                <a:ln w="6600">
                  <a:solidFill>
                    <a:schemeClr val="accent1">
                      <a:lumMod val="75000"/>
                    </a:schemeClr>
                  </a:solidFill>
                  <a:prstDash val="solid"/>
                </a:ln>
                <a:solidFill>
                  <a:srgbClr val="FFFFFF"/>
                </a:solidFill>
                <a:effectLst>
                  <a:outerShdw dist="38100" dir="2700000" algn="tl" rotWithShape="0">
                    <a:schemeClr val="accent2"/>
                  </a:outerShdw>
                </a:effectLst>
              </a:rPr>
              <a:t>21 DE JULIO</a:t>
            </a:r>
            <a:endParaRPr lang="es-ES" b="1" dirty="0">
              <a:ln w="6600">
                <a:solidFill>
                  <a:schemeClr val="accent1">
                    <a:lumMod val="75000"/>
                  </a:schemeClr>
                </a:solidFill>
                <a:prstDash val="solid"/>
              </a:ln>
              <a:solidFill>
                <a:srgbClr val="FFFFFF"/>
              </a:solidFill>
              <a:effectLst>
                <a:outerShdw dist="38100" dir="2700000" algn="tl" rotWithShape="0">
                  <a:schemeClr val="accent2"/>
                </a:outerShdw>
              </a:effectLst>
            </a:endParaRPr>
          </a:p>
        </p:txBody>
      </p:sp>
      <p:sp>
        <p:nvSpPr>
          <p:cNvPr id="10" name="CuadroTexto 9"/>
          <p:cNvSpPr txBox="1"/>
          <p:nvPr/>
        </p:nvSpPr>
        <p:spPr>
          <a:xfrm>
            <a:off x="4200050" y="2687881"/>
            <a:ext cx="1717137" cy="369332"/>
          </a:xfrm>
          <a:prstGeom prst="rect">
            <a:avLst/>
          </a:prstGeom>
          <a:noFill/>
          <a:effectLst>
            <a:glow rad="101600">
              <a:schemeClr val="accent2">
                <a:satMod val="175000"/>
                <a:alpha val="40000"/>
              </a:schemeClr>
            </a:glow>
          </a:effectLst>
        </p:spPr>
        <p:txBody>
          <a:bodyPr wrap="none" rtlCol="0">
            <a:spAutoFit/>
          </a:bodyPr>
          <a:lstStyle/>
          <a:p>
            <a:r>
              <a:rPr lang="es-ES" b="1" dirty="0">
                <a:ln w="6600">
                  <a:solidFill>
                    <a:schemeClr val="accent1">
                      <a:lumMod val="75000"/>
                    </a:schemeClr>
                  </a:solidFill>
                  <a:prstDash val="solid"/>
                </a:ln>
                <a:solidFill>
                  <a:srgbClr val="FFFFFF"/>
                </a:solidFill>
                <a:effectLst>
                  <a:outerShdw dist="38100" dir="2700000" algn="tl" rotWithShape="0">
                    <a:schemeClr val="accent2"/>
                  </a:outerShdw>
                </a:effectLst>
              </a:rPr>
              <a:t>3</a:t>
            </a:r>
            <a:r>
              <a:rPr lang="es-ES" b="1" dirty="0" smtClean="0">
                <a:ln w="6600">
                  <a:solidFill>
                    <a:schemeClr val="accent1">
                      <a:lumMod val="75000"/>
                    </a:schemeClr>
                  </a:solidFill>
                  <a:prstDash val="solid"/>
                </a:ln>
                <a:solidFill>
                  <a:srgbClr val="FFFFFF"/>
                </a:solidFill>
                <a:effectLst>
                  <a:outerShdw dist="38100" dir="2700000" algn="tl" rotWithShape="0">
                    <a:schemeClr val="accent2"/>
                  </a:outerShdw>
                </a:effectLst>
              </a:rPr>
              <a:t> </a:t>
            </a:r>
            <a:r>
              <a:rPr lang="es-ES" b="1" dirty="0" smtClean="0">
                <a:ln w="6600">
                  <a:solidFill>
                    <a:schemeClr val="accent1">
                      <a:lumMod val="75000"/>
                    </a:schemeClr>
                  </a:solidFill>
                  <a:prstDash val="solid"/>
                </a:ln>
                <a:solidFill>
                  <a:srgbClr val="FFFFFF"/>
                </a:solidFill>
                <a:effectLst>
                  <a:outerShdw dist="38100" dir="2700000" algn="tl" rotWithShape="0">
                    <a:schemeClr val="accent2"/>
                  </a:outerShdw>
                </a:effectLst>
              </a:rPr>
              <a:t>DE </a:t>
            </a:r>
            <a:r>
              <a:rPr lang="es-ES" b="1" dirty="0" smtClean="0">
                <a:ln w="6600">
                  <a:solidFill>
                    <a:schemeClr val="accent1">
                      <a:lumMod val="75000"/>
                    </a:schemeClr>
                  </a:solidFill>
                  <a:prstDash val="solid"/>
                </a:ln>
                <a:solidFill>
                  <a:srgbClr val="FFFFFF"/>
                </a:solidFill>
                <a:effectLst>
                  <a:outerShdw dist="38100" dir="2700000" algn="tl" rotWithShape="0">
                    <a:schemeClr val="accent2"/>
                  </a:outerShdw>
                </a:effectLst>
              </a:rPr>
              <a:t>FEBRERO</a:t>
            </a:r>
            <a:endParaRPr lang="es-ES" b="1" dirty="0">
              <a:ln w="6600">
                <a:solidFill>
                  <a:schemeClr val="accent1">
                    <a:lumMod val="75000"/>
                  </a:schemeClr>
                </a:solidFill>
                <a:prstDash val="solid"/>
              </a:ln>
              <a:solidFill>
                <a:srgbClr val="FFFFFF"/>
              </a:solidFill>
              <a:effectLst>
                <a:outerShdw dist="38100" dir="2700000" algn="tl" rotWithShape="0">
                  <a:schemeClr val="accent2"/>
                </a:outerShdw>
              </a:effectLst>
            </a:endParaRPr>
          </a:p>
        </p:txBody>
      </p:sp>
      <p:sp>
        <p:nvSpPr>
          <p:cNvPr id="13" name="CuadroTexto 12"/>
          <p:cNvSpPr txBox="1"/>
          <p:nvPr/>
        </p:nvSpPr>
        <p:spPr>
          <a:xfrm>
            <a:off x="6585326" y="2657763"/>
            <a:ext cx="3592394" cy="369332"/>
          </a:xfrm>
          <a:prstGeom prst="rect">
            <a:avLst/>
          </a:prstGeom>
          <a:noFill/>
          <a:effectLst>
            <a:glow rad="101600">
              <a:schemeClr val="accent2">
                <a:satMod val="175000"/>
                <a:alpha val="40000"/>
              </a:schemeClr>
            </a:glow>
          </a:effectLst>
        </p:spPr>
        <p:txBody>
          <a:bodyPr wrap="none" rtlCol="0">
            <a:spAutoFit/>
          </a:bodyPr>
          <a:lstStyle/>
          <a:p>
            <a:r>
              <a:rPr lang="es-ES" b="1" dirty="0" smtClean="0">
                <a:ln w="6600">
                  <a:solidFill>
                    <a:schemeClr val="accent1">
                      <a:lumMod val="75000"/>
                    </a:schemeClr>
                  </a:solidFill>
                  <a:prstDash val="solid"/>
                </a:ln>
                <a:solidFill>
                  <a:srgbClr val="FFFFFF"/>
                </a:solidFill>
                <a:effectLst>
                  <a:outerShdw dist="38100" dir="2700000" algn="tl" rotWithShape="0">
                    <a:schemeClr val="accent2"/>
                  </a:outerShdw>
                </a:effectLst>
              </a:rPr>
              <a:t>5 </a:t>
            </a:r>
            <a:r>
              <a:rPr lang="es-ES" b="1" dirty="0" smtClean="0">
                <a:ln w="6600">
                  <a:solidFill>
                    <a:schemeClr val="accent1">
                      <a:lumMod val="75000"/>
                    </a:schemeClr>
                  </a:solidFill>
                  <a:prstDash val="solid"/>
                </a:ln>
                <a:solidFill>
                  <a:srgbClr val="FFFFFF"/>
                </a:solidFill>
                <a:effectLst>
                  <a:outerShdw dist="38100" dir="2700000" algn="tl" rotWithShape="0">
                    <a:schemeClr val="accent2"/>
                  </a:outerShdw>
                </a:effectLst>
              </a:rPr>
              <a:t>DE </a:t>
            </a:r>
            <a:r>
              <a:rPr lang="es-ES" b="1" dirty="0" smtClean="0">
                <a:ln w="6600">
                  <a:solidFill>
                    <a:schemeClr val="accent1">
                      <a:lumMod val="75000"/>
                    </a:schemeClr>
                  </a:solidFill>
                  <a:prstDash val="solid"/>
                </a:ln>
                <a:solidFill>
                  <a:srgbClr val="FFFFFF"/>
                </a:solidFill>
                <a:effectLst>
                  <a:outerShdw dist="38100" dir="2700000" algn="tl" rotWithShape="0">
                    <a:schemeClr val="accent2"/>
                  </a:outerShdw>
                </a:effectLst>
              </a:rPr>
              <a:t>OCT - GRUPOS INDIRECTOS</a:t>
            </a:r>
            <a:endParaRPr lang="es-ES" b="1" dirty="0">
              <a:ln w="6600">
                <a:solidFill>
                  <a:schemeClr val="accent1">
                    <a:lumMod val="75000"/>
                  </a:schemeClr>
                </a:solidFill>
                <a:prstDash val="solid"/>
              </a:ln>
              <a:solidFill>
                <a:srgbClr val="FFFFFF"/>
              </a:solidFill>
              <a:effectLst>
                <a:outerShdw dist="38100" dir="2700000" algn="tl" rotWithShape="0">
                  <a:schemeClr val="accent2"/>
                </a:outerShdw>
              </a:effectLst>
            </a:endParaRPr>
          </a:p>
        </p:txBody>
      </p:sp>
      <p:sp>
        <p:nvSpPr>
          <p:cNvPr id="15" name="CuadroTexto 14"/>
          <p:cNvSpPr txBox="1"/>
          <p:nvPr/>
        </p:nvSpPr>
        <p:spPr>
          <a:xfrm>
            <a:off x="6523583" y="5940055"/>
            <a:ext cx="3644587" cy="369332"/>
          </a:xfrm>
          <a:prstGeom prst="rect">
            <a:avLst/>
          </a:prstGeom>
          <a:noFill/>
          <a:effectLst>
            <a:glow rad="101600">
              <a:schemeClr val="accent2">
                <a:satMod val="175000"/>
                <a:alpha val="40000"/>
              </a:schemeClr>
            </a:glow>
          </a:effectLst>
        </p:spPr>
        <p:txBody>
          <a:bodyPr wrap="none" rtlCol="0">
            <a:spAutoFit/>
          </a:bodyPr>
          <a:lstStyle/>
          <a:p>
            <a:r>
              <a:rPr lang="es-ES" b="1" dirty="0" smtClean="0">
                <a:ln w="6600">
                  <a:solidFill>
                    <a:schemeClr val="accent1">
                      <a:lumMod val="75000"/>
                    </a:schemeClr>
                  </a:solidFill>
                  <a:prstDash val="solid"/>
                </a:ln>
                <a:solidFill>
                  <a:srgbClr val="FFFFFF"/>
                </a:solidFill>
                <a:effectLst>
                  <a:outerShdw dist="38100" dir="2700000" algn="tl" rotWithShape="0">
                    <a:schemeClr val="accent2"/>
                  </a:outerShdw>
                </a:effectLst>
              </a:rPr>
              <a:t>10 </a:t>
            </a:r>
            <a:r>
              <a:rPr lang="es-ES" b="1" dirty="0" smtClean="0">
                <a:ln w="6600">
                  <a:solidFill>
                    <a:schemeClr val="accent1">
                      <a:lumMod val="75000"/>
                    </a:schemeClr>
                  </a:solidFill>
                  <a:prstDash val="solid"/>
                </a:ln>
                <a:solidFill>
                  <a:srgbClr val="FFFFFF"/>
                </a:solidFill>
                <a:effectLst>
                  <a:outerShdw dist="38100" dir="2700000" algn="tl" rotWithShape="0">
                    <a:schemeClr val="accent2"/>
                  </a:outerShdw>
                </a:effectLst>
              </a:rPr>
              <a:t>DE </a:t>
            </a:r>
            <a:r>
              <a:rPr lang="es-ES" b="1" dirty="0" smtClean="0">
                <a:ln w="6600">
                  <a:solidFill>
                    <a:schemeClr val="accent1">
                      <a:lumMod val="75000"/>
                    </a:schemeClr>
                  </a:solidFill>
                  <a:prstDash val="solid"/>
                </a:ln>
                <a:solidFill>
                  <a:srgbClr val="FFFFFF"/>
                </a:solidFill>
                <a:effectLst>
                  <a:outerShdw dist="38100" dir="2700000" algn="tl" rotWithShape="0">
                    <a:schemeClr val="accent2"/>
                  </a:outerShdw>
                </a:effectLst>
              </a:rPr>
              <a:t>NOV-VISITA IN SITU CACES</a:t>
            </a:r>
            <a:endParaRPr lang="es-ES" b="1" dirty="0">
              <a:ln w="6600">
                <a:solidFill>
                  <a:schemeClr val="accent1">
                    <a:lumMod val="75000"/>
                  </a:schemeClr>
                </a:solidFill>
                <a:prstDash val="solid"/>
              </a:ln>
              <a:solidFill>
                <a:srgbClr val="FFFFFF"/>
              </a:solidFill>
              <a:effectLst>
                <a:outerShdw dist="38100" dir="2700000" algn="tl" rotWithShape="0">
                  <a:schemeClr val="accent2"/>
                </a:outerShdw>
              </a:effectLst>
            </a:endParaRPr>
          </a:p>
        </p:txBody>
      </p:sp>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042" y="554748"/>
            <a:ext cx="2522807" cy="1892105"/>
          </a:xfrm>
          <a:prstGeom prst="rect">
            <a:avLst/>
          </a:prstGeom>
        </p:spPr>
      </p:pic>
      <p:pic>
        <p:nvPicPr>
          <p:cNvPr id="17" name="Imagen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0284" y="618052"/>
            <a:ext cx="2438401" cy="1828801"/>
          </a:xfrm>
          <a:prstGeom prst="rect">
            <a:avLst/>
          </a:prstGeom>
        </p:spPr>
      </p:pic>
      <p:pic>
        <p:nvPicPr>
          <p:cNvPr id="18" name="Imagen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7120" y="618052"/>
            <a:ext cx="2438402" cy="1828801"/>
          </a:xfrm>
          <a:prstGeom prst="rect">
            <a:avLst/>
          </a:prstGeom>
        </p:spPr>
      </p:pic>
      <p:pic>
        <p:nvPicPr>
          <p:cNvPr id="19" name="Imagen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5721" y="3486034"/>
            <a:ext cx="1647215" cy="2196287"/>
          </a:xfrm>
          <a:prstGeom prst="rect">
            <a:avLst/>
          </a:prstGeom>
        </p:spPr>
      </p:pic>
      <p:pic>
        <p:nvPicPr>
          <p:cNvPr id="20" name="Imagen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44107" y="3673295"/>
            <a:ext cx="2429021" cy="1821766"/>
          </a:xfrm>
          <a:prstGeom prst="rect">
            <a:avLst/>
          </a:prstGeom>
        </p:spPr>
      </p:pic>
      <p:pic>
        <p:nvPicPr>
          <p:cNvPr id="23" name="Imagen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62553" y="3607337"/>
            <a:ext cx="2766646" cy="2074985"/>
          </a:xfrm>
          <a:prstGeom prst="rect">
            <a:avLst/>
          </a:prstGeom>
        </p:spPr>
      </p:pic>
      <p:sp>
        <p:nvSpPr>
          <p:cNvPr id="24" name="CuadroTexto 23"/>
          <p:cNvSpPr txBox="1"/>
          <p:nvPr/>
        </p:nvSpPr>
        <p:spPr>
          <a:xfrm>
            <a:off x="4116692" y="5926477"/>
            <a:ext cx="1883849" cy="369332"/>
          </a:xfrm>
          <a:prstGeom prst="rect">
            <a:avLst/>
          </a:prstGeom>
          <a:noFill/>
          <a:effectLst>
            <a:glow rad="101600">
              <a:schemeClr val="accent2">
                <a:satMod val="175000"/>
                <a:alpha val="40000"/>
              </a:schemeClr>
            </a:glow>
          </a:effectLst>
        </p:spPr>
        <p:txBody>
          <a:bodyPr wrap="none" rtlCol="0">
            <a:spAutoFit/>
          </a:bodyPr>
          <a:lstStyle/>
          <a:p>
            <a:r>
              <a:rPr lang="es-ES" b="1" dirty="0" smtClean="0">
                <a:ln w="6600">
                  <a:solidFill>
                    <a:schemeClr val="accent1">
                      <a:lumMod val="75000"/>
                    </a:schemeClr>
                  </a:solidFill>
                  <a:prstDash val="solid"/>
                </a:ln>
                <a:solidFill>
                  <a:srgbClr val="FFFFFF"/>
                </a:solidFill>
                <a:effectLst>
                  <a:outerShdw dist="38100" dir="2700000" algn="tl" rotWithShape="0">
                    <a:schemeClr val="accent2"/>
                  </a:outerShdw>
                </a:effectLst>
              </a:rPr>
              <a:t>12 DE OCTUBRE</a:t>
            </a:r>
            <a:endParaRPr lang="es-ES" b="1" dirty="0">
              <a:ln w="6600">
                <a:solidFill>
                  <a:schemeClr val="accent1">
                    <a:lumMod val="75000"/>
                  </a:schemeClr>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4470157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1311427"/>
            <a:ext cx="4598051" cy="3880773"/>
          </a:xfrm>
        </p:spPr>
        <p:txBody>
          <a:bodyPr>
            <a:normAutofit fontScale="92500" lnSpcReduction="10000"/>
          </a:bodyPr>
          <a:lstStyle/>
          <a:p>
            <a:pPr lvl="0" algn="just"/>
            <a:r>
              <a:rPr lang="es-MX" dirty="0"/>
              <a:t>Actualización y/o creación de normativas, estatutos y herramientas para mantener la sana relación social entre los estudiantes. Se trata de preceptos que tienen el propósito de crear el espacio adecuado para que tanto estudiantes como profesores puedan convivir de forma positiva. </a:t>
            </a:r>
            <a:endParaRPr lang="es-EC" dirty="0"/>
          </a:p>
          <a:p>
            <a:pPr algn="just"/>
            <a:r>
              <a:rPr lang="es-MX" dirty="0"/>
              <a:t> 100% PEAS </a:t>
            </a:r>
            <a:r>
              <a:rPr lang="es-MX" dirty="0" smtClean="0"/>
              <a:t>ajustados</a:t>
            </a:r>
          </a:p>
          <a:p>
            <a:pPr algn="just"/>
            <a:r>
              <a:rPr lang="es-MX" dirty="0"/>
              <a:t>Actualización de Malla Curricular (</a:t>
            </a:r>
            <a:r>
              <a:rPr lang="es-MX" b="1" dirty="0"/>
              <a:t>AJUSTE CURRICULAR NO SUSTANTIVO).</a:t>
            </a:r>
            <a:endParaRPr lang="es-EC" dirty="0"/>
          </a:p>
          <a:p>
            <a:pPr algn="just"/>
            <a:r>
              <a:rPr lang="es-MX" dirty="0"/>
              <a:t> Distributivos elaborados en función de afinidad docente.</a:t>
            </a:r>
            <a:endParaRPr lang="es-EC" dirty="0"/>
          </a:p>
          <a:p>
            <a:pPr marL="0" indent="0" algn="just">
              <a:buNone/>
            </a:pPr>
            <a:r>
              <a:rPr lang="es-MX" dirty="0"/>
              <a:t> </a:t>
            </a:r>
            <a:endParaRPr lang="es-EC" dirty="0"/>
          </a:p>
        </p:txBody>
      </p:sp>
      <p:sp>
        <p:nvSpPr>
          <p:cNvPr id="4" name="Título 1"/>
          <p:cNvSpPr>
            <a:spLocks noGrp="1"/>
          </p:cNvSpPr>
          <p:nvPr>
            <p:ph type="title"/>
          </p:nvPr>
        </p:nvSpPr>
        <p:spPr>
          <a:xfrm>
            <a:off x="677334" y="356387"/>
            <a:ext cx="8596668" cy="1320800"/>
          </a:xfrm>
        </p:spPr>
        <p:txBody>
          <a:bodyPr/>
          <a:lstStyle/>
          <a:p>
            <a:r>
              <a:rPr lang="es-ES" dirty="0" smtClean="0"/>
              <a:t>MEJORAS IMPLEMENTADAS</a:t>
            </a:r>
            <a:endParaRPr lang="es-EC" dirty="0"/>
          </a:p>
        </p:txBody>
      </p:sp>
      <p:pic>
        <p:nvPicPr>
          <p:cNvPr id="5" name="Imagen 4"/>
          <p:cNvPicPr>
            <a:picLocks noChangeAspect="1"/>
          </p:cNvPicPr>
          <p:nvPr/>
        </p:nvPicPr>
        <p:blipFill>
          <a:blip r:embed="rId2"/>
          <a:stretch>
            <a:fillRect/>
          </a:stretch>
        </p:blipFill>
        <p:spPr>
          <a:xfrm>
            <a:off x="5706134" y="1016787"/>
            <a:ext cx="6181725" cy="2800350"/>
          </a:xfrm>
          <a:prstGeom prst="rect">
            <a:avLst/>
          </a:prstGeom>
        </p:spPr>
      </p:pic>
      <p:pic>
        <p:nvPicPr>
          <p:cNvPr id="6" name="Imagen 5"/>
          <p:cNvPicPr>
            <a:picLocks noChangeAspect="1"/>
          </p:cNvPicPr>
          <p:nvPr/>
        </p:nvPicPr>
        <p:blipFill>
          <a:blip r:embed="rId3"/>
          <a:stretch>
            <a:fillRect/>
          </a:stretch>
        </p:blipFill>
        <p:spPr>
          <a:xfrm>
            <a:off x="6096659" y="3817137"/>
            <a:ext cx="5791200" cy="1181100"/>
          </a:xfrm>
          <a:prstGeom prst="rect">
            <a:avLst/>
          </a:prstGeom>
        </p:spPr>
      </p:pic>
      <p:pic>
        <p:nvPicPr>
          <p:cNvPr id="7" name="Imagen 6"/>
          <p:cNvPicPr>
            <a:picLocks noChangeAspect="1"/>
          </p:cNvPicPr>
          <p:nvPr/>
        </p:nvPicPr>
        <p:blipFill>
          <a:blip r:embed="rId4"/>
          <a:stretch>
            <a:fillRect/>
          </a:stretch>
        </p:blipFill>
        <p:spPr>
          <a:xfrm>
            <a:off x="6096659" y="5314876"/>
            <a:ext cx="5695950" cy="504825"/>
          </a:xfrm>
          <a:prstGeom prst="rect">
            <a:avLst/>
          </a:prstGeom>
        </p:spPr>
      </p:pic>
    </p:spTree>
    <p:extLst>
      <p:ext uri="{BB962C8B-B14F-4D97-AF65-F5344CB8AC3E}">
        <p14:creationId xmlns:p14="http://schemas.microsoft.com/office/powerpoint/2010/main" val="2997158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3" y="609600"/>
            <a:ext cx="10166677" cy="1320800"/>
          </a:xfrm>
        </p:spPr>
        <p:txBody>
          <a:bodyPr>
            <a:noAutofit/>
          </a:bodyPr>
          <a:lstStyle/>
          <a:p>
            <a:pPr algn="just"/>
            <a:r>
              <a:rPr lang="es-ES" sz="2800" dirty="0" smtClean="0"/>
              <a:t>CAPACITACIÓN  DE DOCENTES </a:t>
            </a:r>
            <a:r>
              <a:rPr lang="es-ES" sz="2800" dirty="0" smtClean="0"/>
              <a:t>– POSTGRADOS Y CURSOS </a:t>
            </a:r>
            <a:endParaRPr lang="es-ES" sz="2800" dirty="0"/>
          </a:p>
        </p:txBody>
      </p:sp>
      <p:sp>
        <p:nvSpPr>
          <p:cNvPr id="5" name="CuadroTexto 4"/>
          <p:cNvSpPr txBox="1"/>
          <p:nvPr/>
        </p:nvSpPr>
        <p:spPr>
          <a:xfrm>
            <a:off x="9274002" y="125174"/>
            <a:ext cx="2597186" cy="369332"/>
          </a:xfrm>
          <a:prstGeom prst="rect">
            <a:avLst/>
          </a:prstGeom>
          <a:noFill/>
          <a:effectLst>
            <a:glow rad="101600">
              <a:schemeClr val="accent2">
                <a:satMod val="175000"/>
                <a:alpha val="40000"/>
              </a:schemeClr>
            </a:glow>
          </a:effectLst>
        </p:spPr>
        <p:txBody>
          <a:bodyPr wrap="none" rtlCol="0">
            <a:spAutoFit/>
          </a:bodyPr>
          <a:lstStyle/>
          <a:p>
            <a:r>
              <a:rPr lang="es-ES" b="1" dirty="0" smtClean="0">
                <a:ln w="6600">
                  <a:solidFill>
                    <a:schemeClr val="accent1">
                      <a:lumMod val="75000"/>
                    </a:schemeClr>
                  </a:solidFill>
                  <a:prstDash val="solid"/>
                </a:ln>
                <a:solidFill>
                  <a:srgbClr val="FFFFFF"/>
                </a:solidFill>
                <a:effectLst>
                  <a:outerShdw dist="38100" dir="2700000" algn="tl" rotWithShape="0">
                    <a:schemeClr val="accent2"/>
                  </a:outerShdw>
                </a:effectLst>
              </a:rPr>
              <a:t>9 ENERO- 4 DICIEMBRE</a:t>
            </a:r>
            <a:endParaRPr lang="es-ES" b="1" dirty="0">
              <a:ln w="6600">
                <a:solidFill>
                  <a:schemeClr val="accent1">
                    <a:lumMod val="75000"/>
                  </a:schemeClr>
                </a:solidFill>
                <a:prstDash val="solid"/>
              </a:ln>
              <a:solidFill>
                <a:srgbClr val="FFFFFF"/>
              </a:solidFill>
              <a:effectLst>
                <a:outerShdw dist="38100" dir="2700000" algn="tl" rotWithShape="0">
                  <a:schemeClr val="accent2"/>
                </a:outerShdw>
              </a:effectLst>
            </a:endParaRPr>
          </a:p>
        </p:txBody>
      </p:sp>
      <p:pic>
        <p:nvPicPr>
          <p:cNvPr id="4" name="Imagen 3"/>
          <p:cNvPicPr>
            <a:picLocks noChangeAspect="1"/>
          </p:cNvPicPr>
          <p:nvPr/>
        </p:nvPicPr>
        <p:blipFill>
          <a:blip r:embed="rId2"/>
          <a:stretch>
            <a:fillRect/>
          </a:stretch>
        </p:blipFill>
        <p:spPr>
          <a:xfrm>
            <a:off x="1810070" y="1270000"/>
            <a:ext cx="6753225" cy="5305425"/>
          </a:xfrm>
          <a:prstGeom prst="rect">
            <a:avLst/>
          </a:prstGeom>
        </p:spPr>
      </p:pic>
    </p:spTree>
    <p:extLst>
      <p:ext uri="{BB962C8B-B14F-4D97-AF65-F5344CB8AC3E}">
        <p14:creationId xmlns:p14="http://schemas.microsoft.com/office/powerpoint/2010/main" val="1884722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3" y="609600"/>
            <a:ext cx="10166677" cy="1320800"/>
          </a:xfrm>
        </p:spPr>
        <p:txBody>
          <a:bodyPr>
            <a:noAutofit/>
          </a:bodyPr>
          <a:lstStyle/>
          <a:p>
            <a:pPr algn="just"/>
            <a:r>
              <a:rPr lang="es-ES" sz="2800" dirty="0" smtClean="0"/>
              <a:t>CAPACITACIÓN  DE DOCENTES </a:t>
            </a:r>
            <a:r>
              <a:rPr lang="es-ES" sz="2800" dirty="0" smtClean="0"/>
              <a:t>– POSTGRADOS Y CURSOS </a:t>
            </a:r>
            <a:endParaRPr lang="es-ES" sz="2800" dirty="0"/>
          </a:p>
        </p:txBody>
      </p:sp>
      <p:sp>
        <p:nvSpPr>
          <p:cNvPr id="5" name="CuadroTexto 4"/>
          <p:cNvSpPr txBox="1"/>
          <p:nvPr/>
        </p:nvSpPr>
        <p:spPr>
          <a:xfrm>
            <a:off x="9274002" y="125174"/>
            <a:ext cx="2597186" cy="369332"/>
          </a:xfrm>
          <a:prstGeom prst="rect">
            <a:avLst/>
          </a:prstGeom>
          <a:noFill/>
          <a:effectLst>
            <a:glow rad="101600">
              <a:schemeClr val="accent2">
                <a:satMod val="175000"/>
                <a:alpha val="40000"/>
              </a:schemeClr>
            </a:glow>
          </a:effectLst>
        </p:spPr>
        <p:txBody>
          <a:bodyPr wrap="none" rtlCol="0">
            <a:spAutoFit/>
          </a:bodyPr>
          <a:lstStyle/>
          <a:p>
            <a:r>
              <a:rPr lang="es-ES" b="1" dirty="0" smtClean="0">
                <a:ln w="6600">
                  <a:solidFill>
                    <a:schemeClr val="accent1">
                      <a:lumMod val="75000"/>
                    </a:schemeClr>
                  </a:solidFill>
                  <a:prstDash val="solid"/>
                </a:ln>
                <a:solidFill>
                  <a:srgbClr val="FFFFFF"/>
                </a:solidFill>
                <a:effectLst>
                  <a:outerShdw dist="38100" dir="2700000" algn="tl" rotWithShape="0">
                    <a:schemeClr val="accent2"/>
                  </a:outerShdw>
                </a:effectLst>
              </a:rPr>
              <a:t>9 ENERO- 4 DICIEMBRE</a:t>
            </a:r>
            <a:endParaRPr lang="es-ES" b="1" dirty="0">
              <a:ln w="6600">
                <a:solidFill>
                  <a:schemeClr val="accent1">
                    <a:lumMod val="75000"/>
                  </a:schemeClr>
                </a:solidFill>
                <a:prstDash val="solid"/>
              </a:ln>
              <a:solidFill>
                <a:srgbClr val="FFFFFF"/>
              </a:solidFill>
              <a:effectLst>
                <a:outerShdw dist="38100" dir="2700000" algn="tl" rotWithShape="0">
                  <a:schemeClr val="accent2"/>
                </a:outerShdw>
              </a:effectLst>
            </a:endParaRPr>
          </a:p>
        </p:txBody>
      </p:sp>
      <p:pic>
        <p:nvPicPr>
          <p:cNvPr id="6" name="Imagen 5"/>
          <p:cNvPicPr>
            <a:picLocks noChangeAspect="1"/>
          </p:cNvPicPr>
          <p:nvPr/>
        </p:nvPicPr>
        <p:blipFill>
          <a:blip r:embed="rId2"/>
          <a:stretch>
            <a:fillRect/>
          </a:stretch>
        </p:blipFill>
        <p:spPr>
          <a:xfrm>
            <a:off x="1364447" y="1393602"/>
            <a:ext cx="7455996" cy="5086017"/>
          </a:xfrm>
          <a:prstGeom prst="rect">
            <a:avLst/>
          </a:prstGeom>
        </p:spPr>
      </p:pic>
    </p:spTree>
    <p:extLst>
      <p:ext uri="{BB962C8B-B14F-4D97-AF65-F5344CB8AC3E}">
        <p14:creationId xmlns:p14="http://schemas.microsoft.com/office/powerpoint/2010/main" val="1099199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ANTECEDENTES</a:t>
            </a:r>
            <a:endParaRPr lang="es-EC" dirty="0"/>
          </a:p>
        </p:txBody>
      </p:sp>
      <p:sp>
        <p:nvSpPr>
          <p:cNvPr id="3" name="Marcador de contenido 2"/>
          <p:cNvSpPr>
            <a:spLocks noGrp="1"/>
          </p:cNvSpPr>
          <p:nvPr>
            <p:ph idx="1"/>
          </p:nvPr>
        </p:nvSpPr>
        <p:spPr>
          <a:xfrm>
            <a:off x="677334" y="2160589"/>
            <a:ext cx="9305910" cy="3880773"/>
          </a:xfrm>
        </p:spPr>
        <p:txBody>
          <a:bodyPr>
            <a:normAutofit lnSpcReduction="10000"/>
          </a:bodyPr>
          <a:lstStyle/>
          <a:p>
            <a:pPr algn="just"/>
            <a:r>
              <a:rPr lang="es-EC" dirty="0"/>
              <a:t>La LOES por su parte en el Art. 27 señala: “Las instituciones que forman parte del Sistema de Educación Superior, en el ejercicio de su autonomía responsable, tienen la obligación anual de rendir cuentas a la sociedad, sobre el cumplimiento de su misión, fines y objetivos. La rendición de cuentas también se lo realizará ante el Consejo de Educación Superior”. </a:t>
            </a:r>
          </a:p>
          <a:p>
            <a:pPr algn="just"/>
            <a:endParaRPr lang="es-EC" dirty="0"/>
          </a:p>
          <a:p>
            <a:pPr algn="just"/>
            <a:r>
              <a:rPr lang="es-EC" dirty="0"/>
              <a:t>Es en este contexto,  para el ISTPBMV la Rendición de Cuentas a la ciudadanía tiene como propósito posibilitar mejores condiciones de transparencia, generar confianza entre nuestra institución y ciudadanía, y facilitar el control social.</a:t>
            </a:r>
          </a:p>
          <a:p>
            <a:pPr marL="0" indent="0" algn="just">
              <a:buNone/>
            </a:pPr>
            <a:r>
              <a:rPr lang="es-EC" dirty="0"/>
              <a:t> </a:t>
            </a:r>
          </a:p>
          <a:p>
            <a:pPr algn="just"/>
            <a:r>
              <a:rPr lang="es-EC" dirty="0"/>
              <a:t>La rendición de cuentas, es una oportunidad que retroalimenta nuestra gestión cada año para el fortalecimiento institucional e integral.</a:t>
            </a:r>
          </a:p>
          <a:p>
            <a:pPr algn="just"/>
            <a:endParaRPr lang="es-EC" dirty="0"/>
          </a:p>
        </p:txBody>
      </p:sp>
    </p:spTree>
    <p:extLst>
      <p:ext uri="{BB962C8B-B14F-4D97-AF65-F5344CB8AC3E}">
        <p14:creationId xmlns:p14="http://schemas.microsoft.com/office/powerpoint/2010/main" val="4249315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CAPACITACIÓN DOCENTES</a:t>
            </a:r>
            <a:endParaRPr lang="es-ES" dirty="0"/>
          </a:p>
        </p:txBody>
      </p:sp>
      <p:pic>
        <p:nvPicPr>
          <p:cNvPr id="4" name="Imagen 3"/>
          <p:cNvPicPr>
            <a:picLocks noChangeAspect="1"/>
          </p:cNvPicPr>
          <p:nvPr/>
        </p:nvPicPr>
        <p:blipFill>
          <a:blip r:embed="rId2"/>
          <a:stretch>
            <a:fillRect/>
          </a:stretch>
        </p:blipFill>
        <p:spPr>
          <a:xfrm>
            <a:off x="790647" y="1410946"/>
            <a:ext cx="3204577" cy="2269708"/>
          </a:xfrm>
          <a:prstGeom prst="rect">
            <a:avLst/>
          </a:prstGeom>
        </p:spPr>
      </p:pic>
      <p:pic>
        <p:nvPicPr>
          <p:cNvPr id="5" name="Imagen 4"/>
          <p:cNvPicPr>
            <a:picLocks noChangeAspect="1"/>
          </p:cNvPicPr>
          <p:nvPr/>
        </p:nvPicPr>
        <p:blipFill>
          <a:blip r:embed="rId3"/>
          <a:stretch>
            <a:fillRect/>
          </a:stretch>
        </p:blipFill>
        <p:spPr>
          <a:xfrm>
            <a:off x="4422826" y="1424402"/>
            <a:ext cx="2850174" cy="2221910"/>
          </a:xfrm>
          <a:prstGeom prst="rect">
            <a:avLst/>
          </a:prstGeom>
        </p:spPr>
      </p:pic>
      <p:pic>
        <p:nvPicPr>
          <p:cNvPr id="12" name="Imagen 11"/>
          <p:cNvPicPr>
            <a:picLocks noChangeAspect="1"/>
          </p:cNvPicPr>
          <p:nvPr/>
        </p:nvPicPr>
        <p:blipFill>
          <a:blip r:embed="rId4"/>
          <a:stretch>
            <a:fillRect/>
          </a:stretch>
        </p:blipFill>
        <p:spPr>
          <a:xfrm>
            <a:off x="7619769" y="1424403"/>
            <a:ext cx="3212357" cy="2260547"/>
          </a:xfrm>
          <a:prstGeom prst="rect">
            <a:avLst/>
          </a:prstGeom>
        </p:spPr>
      </p:pic>
      <p:pic>
        <p:nvPicPr>
          <p:cNvPr id="13" name="Imagen 12"/>
          <p:cNvPicPr>
            <a:picLocks noChangeAspect="1"/>
          </p:cNvPicPr>
          <p:nvPr/>
        </p:nvPicPr>
        <p:blipFill>
          <a:blip r:embed="rId5"/>
          <a:stretch>
            <a:fillRect/>
          </a:stretch>
        </p:blipFill>
        <p:spPr>
          <a:xfrm>
            <a:off x="790647" y="4078605"/>
            <a:ext cx="3204577" cy="2303440"/>
          </a:xfrm>
          <a:prstGeom prst="rect">
            <a:avLst/>
          </a:prstGeom>
        </p:spPr>
      </p:pic>
      <p:pic>
        <p:nvPicPr>
          <p:cNvPr id="14" name="Imagen 13"/>
          <p:cNvPicPr>
            <a:picLocks noChangeAspect="1"/>
          </p:cNvPicPr>
          <p:nvPr/>
        </p:nvPicPr>
        <p:blipFill>
          <a:blip r:embed="rId6"/>
          <a:stretch>
            <a:fillRect/>
          </a:stretch>
        </p:blipFill>
        <p:spPr>
          <a:xfrm>
            <a:off x="4222565" y="4078605"/>
            <a:ext cx="3249064" cy="2303440"/>
          </a:xfrm>
          <a:prstGeom prst="rect">
            <a:avLst/>
          </a:prstGeom>
        </p:spPr>
      </p:pic>
      <p:pic>
        <p:nvPicPr>
          <p:cNvPr id="16" name="Imagen 15"/>
          <p:cNvPicPr>
            <a:picLocks noChangeAspect="1"/>
          </p:cNvPicPr>
          <p:nvPr/>
        </p:nvPicPr>
        <p:blipFill>
          <a:blip r:embed="rId7"/>
          <a:stretch>
            <a:fillRect/>
          </a:stretch>
        </p:blipFill>
        <p:spPr>
          <a:xfrm>
            <a:off x="7675355" y="4078605"/>
            <a:ext cx="3197293" cy="2263019"/>
          </a:xfrm>
          <a:prstGeom prst="rect">
            <a:avLst/>
          </a:prstGeom>
        </p:spPr>
      </p:pic>
    </p:spTree>
    <p:extLst>
      <p:ext uri="{BB962C8B-B14F-4D97-AF65-F5344CB8AC3E}">
        <p14:creationId xmlns:p14="http://schemas.microsoft.com/office/powerpoint/2010/main" val="30427822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EDUCACIÓN CONTINUA</a:t>
            </a:r>
            <a:endParaRPr lang="es-ES" dirty="0"/>
          </a:p>
        </p:txBody>
      </p:sp>
      <p:pic>
        <p:nvPicPr>
          <p:cNvPr id="5" name="Imagen 4"/>
          <p:cNvPicPr>
            <a:picLocks noChangeAspect="1"/>
          </p:cNvPicPr>
          <p:nvPr/>
        </p:nvPicPr>
        <p:blipFill>
          <a:blip r:embed="rId2"/>
          <a:stretch>
            <a:fillRect/>
          </a:stretch>
        </p:blipFill>
        <p:spPr>
          <a:xfrm>
            <a:off x="1890712" y="1270000"/>
            <a:ext cx="8077095" cy="5231390"/>
          </a:xfrm>
          <a:prstGeom prst="rect">
            <a:avLst/>
          </a:prstGeom>
        </p:spPr>
      </p:pic>
    </p:spTree>
    <p:extLst>
      <p:ext uri="{BB962C8B-B14F-4D97-AF65-F5344CB8AC3E}">
        <p14:creationId xmlns:p14="http://schemas.microsoft.com/office/powerpoint/2010/main" val="34326458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EDUCACIÓN CONTINUA</a:t>
            </a:r>
            <a:endParaRPr lang="es-ES" dirty="0"/>
          </a:p>
        </p:txBody>
      </p:sp>
      <p:sp>
        <p:nvSpPr>
          <p:cNvPr id="5" name="CuadroTexto 4"/>
          <p:cNvSpPr txBox="1"/>
          <p:nvPr/>
        </p:nvSpPr>
        <p:spPr>
          <a:xfrm>
            <a:off x="5472546" y="1325702"/>
            <a:ext cx="2948308" cy="646331"/>
          </a:xfrm>
          <a:prstGeom prst="rect">
            <a:avLst/>
          </a:prstGeom>
          <a:noFill/>
          <a:effectLst>
            <a:glow rad="101600">
              <a:schemeClr val="accent2">
                <a:satMod val="175000"/>
                <a:alpha val="40000"/>
              </a:schemeClr>
            </a:glow>
          </a:effectLst>
        </p:spPr>
        <p:txBody>
          <a:bodyPr wrap="none" rtlCol="0">
            <a:spAutoFit/>
          </a:bodyPr>
          <a:lstStyle/>
          <a:p>
            <a:r>
              <a:rPr lang="es-ES" b="1" dirty="0" smtClean="0">
                <a:ln w="6600">
                  <a:solidFill>
                    <a:schemeClr val="accent1">
                      <a:lumMod val="75000"/>
                    </a:schemeClr>
                  </a:solidFill>
                  <a:prstDash val="solid"/>
                </a:ln>
                <a:solidFill>
                  <a:srgbClr val="FFFFFF"/>
                </a:solidFill>
                <a:effectLst>
                  <a:outerShdw dist="38100" dir="2700000" algn="tl" rotWithShape="0">
                    <a:schemeClr val="accent2"/>
                  </a:outerShdw>
                </a:effectLst>
              </a:rPr>
              <a:t>CHARLA DE SALUD ORAL, </a:t>
            </a:r>
          </a:p>
          <a:p>
            <a:r>
              <a:rPr lang="es-ES" b="1" dirty="0" smtClean="0">
                <a:ln w="6600">
                  <a:solidFill>
                    <a:schemeClr val="accent1">
                      <a:lumMod val="75000"/>
                    </a:schemeClr>
                  </a:solidFill>
                  <a:prstDash val="solid"/>
                </a:ln>
                <a:solidFill>
                  <a:srgbClr val="FFFFFF"/>
                </a:solidFill>
                <a:effectLst>
                  <a:outerShdw dist="38100" dir="2700000" algn="tl" rotWithShape="0">
                    <a:schemeClr val="accent2"/>
                  </a:outerShdw>
                </a:effectLst>
              </a:rPr>
              <a:t>DRA. ANITA CARTUCHE</a:t>
            </a:r>
            <a:endParaRPr lang="es-ES" b="1" dirty="0">
              <a:ln w="6600">
                <a:solidFill>
                  <a:schemeClr val="accent1">
                    <a:lumMod val="75000"/>
                  </a:schemeClr>
                </a:solidFill>
                <a:prstDash val="solid"/>
              </a:ln>
              <a:solidFill>
                <a:srgbClr val="FFFFFF"/>
              </a:solidFill>
              <a:effectLst>
                <a:outerShdw dist="38100" dir="2700000" algn="tl" rotWithShape="0">
                  <a:schemeClr val="accent2"/>
                </a:outerShdw>
              </a:effectLst>
            </a:endParaRPr>
          </a:p>
        </p:txBody>
      </p:sp>
      <p:sp>
        <p:nvSpPr>
          <p:cNvPr id="11" name="CuadroTexto 10"/>
          <p:cNvSpPr txBox="1"/>
          <p:nvPr/>
        </p:nvSpPr>
        <p:spPr>
          <a:xfrm>
            <a:off x="1165698" y="1561068"/>
            <a:ext cx="2850460" cy="369332"/>
          </a:xfrm>
          <a:prstGeom prst="rect">
            <a:avLst/>
          </a:prstGeom>
          <a:noFill/>
          <a:effectLst>
            <a:glow rad="101600">
              <a:schemeClr val="accent2">
                <a:satMod val="175000"/>
                <a:alpha val="40000"/>
              </a:schemeClr>
            </a:glow>
          </a:effectLst>
        </p:spPr>
        <p:txBody>
          <a:bodyPr wrap="none" rtlCol="0">
            <a:spAutoFit/>
          </a:bodyPr>
          <a:lstStyle/>
          <a:p>
            <a:r>
              <a:rPr lang="es-ES" b="1" dirty="0" smtClean="0">
                <a:ln w="6600">
                  <a:solidFill>
                    <a:schemeClr val="accent1">
                      <a:lumMod val="75000"/>
                    </a:schemeClr>
                  </a:solidFill>
                  <a:prstDash val="solid"/>
                </a:ln>
                <a:solidFill>
                  <a:srgbClr val="FFFFFF"/>
                </a:solidFill>
                <a:effectLst>
                  <a:outerShdw dist="38100" dir="2700000" algn="tl" rotWithShape="0">
                    <a:schemeClr val="accent2"/>
                  </a:outerShdw>
                </a:effectLst>
              </a:rPr>
              <a:t>CURSO DE ELECTRICIDAD</a:t>
            </a:r>
            <a:endParaRPr lang="es-ES" b="1" dirty="0">
              <a:ln w="6600">
                <a:solidFill>
                  <a:schemeClr val="accent1">
                    <a:lumMod val="75000"/>
                  </a:schemeClr>
                </a:solidFill>
                <a:prstDash val="solid"/>
              </a:ln>
              <a:solidFill>
                <a:srgbClr val="FFFFFF"/>
              </a:solidFill>
              <a:effectLst>
                <a:outerShdw dist="38100" dir="2700000" algn="tl" rotWithShape="0">
                  <a:schemeClr val="accent2"/>
                </a:outerShdw>
              </a:effectLst>
            </a:endParaRPr>
          </a:p>
        </p:txBody>
      </p:sp>
      <p:sp>
        <p:nvSpPr>
          <p:cNvPr id="17" name="CuadroTexto 16"/>
          <p:cNvSpPr txBox="1"/>
          <p:nvPr/>
        </p:nvSpPr>
        <p:spPr>
          <a:xfrm>
            <a:off x="1345234" y="3925347"/>
            <a:ext cx="2670924" cy="369332"/>
          </a:xfrm>
          <a:prstGeom prst="rect">
            <a:avLst/>
          </a:prstGeom>
          <a:noFill/>
          <a:effectLst>
            <a:glow rad="101600">
              <a:schemeClr val="accent2">
                <a:satMod val="175000"/>
                <a:alpha val="40000"/>
              </a:schemeClr>
            </a:glow>
          </a:effectLst>
        </p:spPr>
        <p:txBody>
          <a:bodyPr wrap="none" rtlCol="0">
            <a:spAutoFit/>
          </a:bodyPr>
          <a:lstStyle/>
          <a:p>
            <a:r>
              <a:rPr lang="es-ES" b="1" dirty="0" smtClean="0">
                <a:ln w="6600">
                  <a:solidFill>
                    <a:schemeClr val="accent1">
                      <a:lumMod val="75000"/>
                    </a:schemeClr>
                  </a:solidFill>
                  <a:prstDash val="solid"/>
                </a:ln>
                <a:solidFill>
                  <a:srgbClr val="FFFFFF"/>
                </a:solidFill>
                <a:effectLst>
                  <a:outerShdw dist="38100" dir="2700000" algn="tl" rotWithShape="0">
                    <a:schemeClr val="accent2"/>
                  </a:outerShdw>
                </a:effectLst>
              </a:rPr>
              <a:t>CURSO DE REDES GPON</a:t>
            </a:r>
            <a:endParaRPr lang="es-ES" b="1" dirty="0">
              <a:ln w="6600">
                <a:solidFill>
                  <a:schemeClr val="accent1">
                    <a:lumMod val="75000"/>
                  </a:schemeClr>
                </a:solidFill>
                <a:prstDash val="solid"/>
              </a:ln>
              <a:solidFill>
                <a:srgbClr val="FFFFFF"/>
              </a:solidFill>
              <a:effectLst>
                <a:outerShdw dist="38100" dir="2700000" algn="tl" rotWithShape="0">
                  <a:schemeClr val="accent2"/>
                </a:outerShdw>
              </a:effectLst>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8292" y="2223777"/>
            <a:ext cx="2725271" cy="1316182"/>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334" y="4441022"/>
            <a:ext cx="3827698" cy="1848604"/>
          </a:xfrm>
          <a:prstGeom prst="rect">
            <a:avLst/>
          </a:prstGeom>
        </p:spPr>
      </p:pic>
      <p:pic>
        <p:nvPicPr>
          <p:cNvPr id="18" name="Imagen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9319" y="4441022"/>
            <a:ext cx="1848604" cy="1848604"/>
          </a:xfrm>
          <a:prstGeom prst="rect">
            <a:avLst/>
          </a:prstGeom>
        </p:spPr>
      </p:pic>
      <p:pic>
        <p:nvPicPr>
          <p:cNvPr id="19" name="Imagen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2546" y="1979877"/>
            <a:ext cx="2840181" cy="2130136"/>
          </a:xfrm>
          <a:prstGeom prst="rect">
            <a:avLst/>
          </a:prstGeom>
        </p:spPr>
      </p:pic>
      <p:pic>
        <p:nvPicPr>
          <p:cNvPr id="20" name="Imagen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6701" y="4441023"/>
            <a:ext cx="1892500" cy="1892500"/>
          </a:xfrm>
          <a:prstGeom prst="rect">
            <a:avLst/>
          </a:prstGeom>
        </p:spPr>
      </p:pic>
    </p:spTree>
    <p:extLst>
      <p:ext uri="{BB962C8B-B14F-4D97-AF65-F5344CB8AC3E}">
        <p14:creationId xmlns:p14="http://schemas.microsoft.com/office/powerpoint/2010/main" val="11430056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p:txBody>
          <a:bodyPr/>
          <a:lstStyle/>
          <a:p>
            <a:r>
              <a:rPr lang="es-ES" dirty="0" smtClean="0"/>
              <a:t>EDUCACIÓN </a:t>
            </a:r>
            <a:r>
              <a:rPr lang="es-ES" dirty="0" smtClean="0"/>
              <a:t>CONTINUA - VIRTUALES</a:t>
            </a:r>
            <a:endParaRPr lang="es-ES" dirty="0"/>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8011" y="1437536"/>
            <a:ext cx="4312353" cy="2156177"/>
          </a:xfrm>
          <a:prstGeom prst="rect">
            <a:avLst/>
          </a:prstGeom>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334" y="1545717"/>
            <a:ext cx="4195877" cy="2020237"/>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2687" y="3779891"/>
            <a:ext cx="2992943" cy="2508977"/>
          </a:xfrm>
          <a:prstGeom prst="rect">
            <a:avLst/>
          </a:prstGeom>
        </p:spPr>
      </p:pic>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482" y="3779891"/>
            <a:ext cx="3043830" cy="2551636"/>
          </a:xfrm>
          <a:prstGeom prst="rect">
            <a:avLst/>
          </a:prstGeom>
        </p:spPr>
      </p:pic>
      <p:pic>
        <p:nvPicPr>
          <p:cNvPr id="13" name="Imagen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26005" y="3782154"/>
            <a:ext cx="4710820" cy="2355410"/>
          </a:xfrm>
          <a:prstGeom prst="rect">
            <a:avLst/>
          </a:prstGeom>
        </p:spPr>
      </p:pic>
    </p:spTree>
    <p:extLst>
      <p:ext uri="{BB962C8B-B14F-4D97-AF65-F5344CB8AC3E}">
        <p14:creationId xmlns:p14="http://schemas.microsoft.com/office/powerpoint/2010/main" val="22410257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ACTIVIDADES DE VINCULACIÓN CON LA SOCIEDAD</a:t>
            </a:r>
            <a:endParaRPr lang="es-ES" dirty="0"/>
          </a:p>
        </p:txBody>
      </p:sp>
      <p:pic>
        <p:nvPicPr>
          <p:cNvPr id="4" name="Imagen 3"/>
          <p:cNvPicPr>
            <a:picLocks noChangeAspect="1"/>
          </p:cNvPicPr>
          <p:nvPr/>
        </p:nvPicPr>
        <p:blipFill>
          <a:blip r:embed="rId2"/>
          <a:stretch>
            <a:fillRect/>
          </a:stretch>
        </p:blipFill>
        <p:spPr>
          <a:xfrm>
            <a:off x="3110345" y="1270000"/>
            <a:ext cx="7162800" cy="5276850"/>
          </a:xfrm>
          <a:prstGeom prst="rect">
            <a:avLst/>
          </a:prstGeom>
        </p:spPr>
      </p:pic>
    </p:spTree>
    <p:extLst>
      <p:ext uri="{BB962C8B-B14F-4D97-AF65-F5344CB8AC3E}">
        <p14:creationId xmlns:p14="http://schemas.microsoft.com/office/powerpoint/2010/main" val="214438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EXPOSICIÓN OFERTA ACADÉMICA</a:t>
            </a:r>
            <a:endParaRPr lang="es-ES" dirty="0"/>
          </a:p>
        </p:txBody>
      </p:sp>
      <p:sp>
        <p:nvSpPr>
          <p:cNvPr id="6" name="CuadroTexto 5"/>
          <p:cNvSpPr txBox="1"/>
          <p:nvPr/>
        </p:nvSpPr>
        <p:spPr>
          <a:xfrm>
            <a:off x="245285" y="1556066"/>
            <a:ext cx="3296870" cy="646331"/>
          </a:xfrm>
          <a:prstGeom prst="rect">
            <a:avLst/>
          </a:prstGeom>
          <a:noFill/>
          <a:effectLst>
            <a:glow rad="101600">
              <a:schemeClr val="accent2">
                <a:satMod val="175000"/>
                <a:alpha val="40000"/>
              </a:schemeClr>
            </a:glow>
          </a:effectLst>
        </p:spPr>
        <p:txBody>
          <a:bodyPr wrap="square" rtlCol="0">
            <a:spAutoFit/>
          </a:bodyPr>
          <a:lstStyle/>
          <a:p>
            <a:pPr algn="ctr"/>
            <a:r>
              <a:rPr lang="es-ES" b="1" dirty="0" smtClean="0">
                <a:ln w="6600">
                  <a:solidFill>
                    <a:schemeClr val="accent1">
                      <a:lumMod val="75000"/>
                    </a:schemeClr>
                  </a:solidFill>
                  <a:prstDash val="solid"/>
                </a:ln>
                <a:solidFill>
                  <a:srgbClr val="FFFFFF"/>
                </a:solidFill>
                <a:effectLst>
                  <a:outerShdw dist="38100" dir="2700000" algn="tl" rotWithShape="0">
                    <a:schemeClr val="accent2"/>
                  </a:outerShdw>
                </a:effectLst>
              </a:rPr>
              <a:t>ENTREVISTA RADIO </a:t>
            </a:r>
          </a:p>
          <a:p>
            <a:pPr algn="ctr"/>
            <a:r>
              <a:rPr lang="es-ES" b="1" dirty="0" smtClean="0">
                <a:ln w="6600">
                  <a:solidFill>
                    <a:schemeClr val="accent1">
                      <a:lumMod val="75000"/>
                    </a:schemeClr>
                  </a:solidFill>
                  <a:prstDash val="solid"/>
                </a:ln>
                <a:solidFill>
                  <a:srgbClr val="FFFFFF"/>
                </a:solidFill>
                <a:effectLst>
                  <a:outerShdw dist="38100" dir="2700000" algn="tl" rotWithShape="0">
                    <a:schemeClr val="accent2"/>
                  </a:outerShdw>
                </a:effectLst>
              </a:rPr>
              <a:t>COQUETA</a:t>
            </a:r>
            <a:endParaRPr lang="es-ES" b="1" dirty="0">
              <a:ln w="6600">
                <a:solidFill>
                  <a:schemeClr val="accent1">
                    <a:lumMod val="75000"/>
                  </a:schemeClr>
                </a:solidFill>
                <a:prstDash val="solid"/>
              </a:ln>
              <a:solidFill>
                <a:srgbClr val="FFFFFF"/>
              </a:solidFill>
              <a:effectLst>
                <a:outerShdw dist="38100" dir="2700000" algn="tl" rotWithShape="0">
                  <a:schemeClr val="accent2"/>
                </a:outerShdw>
              </a:effectLst>
            </a:endParaRPr>
          </a:p>
        </p:txBody>
      </p:sp>
      <p:sp>
        <p:nvSpPr>
          <p:cNvPr id="7" name="CuadroTexto 6"/>
          <p:cNvSpPr txBox="1"/>
          <p:nvPr/>
        </p:nvSpPr>
        <p:spPr>
          <a:xfrm>
            <a:off x="5491386" y="1452443"/>
            <a:ext cx="2968185" cy="369332"/>
          </a:xfrm>
          <a:prstGeom prst="rect">
            <a:avLst/>
          </a:prstGeom>
          <a:noFill/>
          <a:effectLst>
            <a:glow rad="101600">
              <a:schemeClr val="accent2">
                <a:satMod val="175000"/>
                <a:alpha val="40000"/>
              </a:schemeClr>
            </a:glow>
          </a:effectLst>
        </p:spPr>
        <p:txBody>
          <a:bodyPr wrap="none" rtlCol="0">
            <a:spAutoFit/>
          </a:bodyPr>
          <a:lstStyle/>
          <a:p>
            <a:r>
              <a:rPr lang="es-ES" b="1" dirty="0" smtClean="0">
                <a:ln w="6600">
                  <a:solidFill>
                    <a:schemeClr val="accent1">
                      <a:lumMod val="75000"/>
                    </a:schemeClr>
                  </a:solidFill>
                  <a:prstDash val="solid"/>
                </a:ln>
                <a:solidFill>
                  <a:srgbClr val="FFFFFF"/>
                </a:solidFill>
                <a:effectLst>
                  <a:outerShdw dist="38100" dir="2700000" algn="tl" rotWithShape="0">
                    <a:schemeClr val="accent2"/>
                  </a:outerShdw>
                </a:effectLst>
              </a:rPr>
              <a:t>REUNIÓN- DIRECTOR PJED</a:t>
            </a:r>
            <a:endParaRPr lang="es-ES" b="1" dirty="0">
              <a:ln w="6600">
                <a:solidFill>
                  <a:schemeClr val="accent1">
                    <a:lumMod val="75000"/>
                  </a:schemeClr>
                </a:solidFill>
                <a:prstDash val="solid"/>
              </a:ln>
              <a:solidFill>
                <a:srgbClr val="FFFFFF"/>
              </a:solidFill>
              <a:effectLst>
                <a:outerShdw dist="38100" dir="2700000" algn="tl" rotWithShape="0">
                  <a:schemeClr val="accent2"/>
                </a:outerShdw>
              </a:effectLst>
            </a:endParaRPr>
          </a:p>
        </p:txBody>
      </p:sp>
      <p:sp>
        <p:nvSpPr>
          <p:cNvPr id="10" name="CuadroTexto 9"/>
          <p:cNvSpPr txBox="1"/>
          <p:nvPr/>
        </p:nvSpPr>
        <p:spPr>
          <a:xfrm>
            <a:off x="8120384" y="1180605"/>
            <a:ext cx="3342389" cy="523220"/>
          </a:xfrm>
          <a:prstGeom prst="rect">
            <a:avLst/>
          </a:prstGeom>
          <a:noFill/>
          <a:effectLst>
            <a:glow rad="101600">
              <a:schemeClr val="accent2">
                <a:satMod val="175000"/>
                <a:alpha val="40000"/>
              </a:schemeClr>
            </a:glow>
          </a:effectLst>
        </p:spPr>
        <p:txBody>
          <a:bodyPr wrap="square" rtlCol="0">
            <a:spAutoFit/>
          </a:bodyPr>
          <a:lstStyle/>
          <a:p>
            <a:pPr algn="ctr"/>
            <a:r>
              <a:rPr lang="es-ES" sz="1400" b="1" dirty="0" smtClean="0">
                <a:ln w="6600">
                  <a:solidFill>
                    <a:schemeClr val="accent1">
                      <a:lumMod val="75000"/>
                    </a:schemeClr>
                  </a:solidFill>
                  <a:prstDash val="solid"/>
                </a:ln>
                <a:solidFill>
                  <a:srgbClr val="FFFFFF"/>
                </a:solidFill>
                <a:effectLst>
                  <a:outerShdw dist="38100" dir="2700000" algn="tl" rotWithShape="0">
                    <a:schemeClr val="accent2"/>
                  </a:outerShdw>
                </a:effectLst>
              </a:rPr>
              <a:t>CONDECORACIÓN POR PARTE DEL CES A SRTA. LEILA MONTAÑO</a:t>
            </a:r>
            <a:endParaRPr lang="es-ES" sz="1400" b="1" dirty="0">
              <a:ln w="6600">
                <a:solidFill>
                  <a:schemeClr val="accent1">
                    <a:lumMod val="75000"/>
                  </a:schemeClr>
                </a:solidFill>
                <a:prstDash val="solid"/>
              </a:ln>
              <a:solidFill>
                <a:srgbClr val="FFFFFF"/>
              </a:solidFill>
              <a:effectLst>
                <a:outerShdw dist="38100" dir="2700000" algn="tl" rotWithShape="0">
                  <a:schemeClr val="accent2"/>
                </a:outerShdw>
              </a:effectLst>
            </a:endParaRPr>
          </a:p>
        </p:txBody>
      </p:sp>
      <p:sp>
        <p:nvSpPr>
          <p:cNvPr id="13" name="CuadroTexto 12"/>
          <p:cNvSpPr txBox="1"/>
          <p:nvPr/>
        </p:nvSpPr>
        <p:spPr>
          <a:xfrm>
            <a:off x="2540198" y="2368743"/>
            <a:ext cx="3518390" cy="646331"/>
          </a:xfrm>
          <a:prstGeom prst="rect">
            <a:avLst/>
          </a:prstGeom>
          <a:noFill/>
          <a:effectLst>
            <a:glow rad="101600">
              <a:schemeClr val="accent2">
                <a:satMod val="175000"/>
                <a:alpha val="40000"/>
              </a:schemeClr>
            </a:glow>
          </a:effectLst>
        </p:spPr>
        <p:txBody>
          <a:bodyPr wrap="square" rtlCol="0">
            <a:spAutoFit/>
          </a:bodyPr>
          <a:lstStyle/>
          <a:p>
            <a:pPr algn="ctr"/>
            <a:r>
              <a:rPr lang="es-ES" b="1" dirty="0" smtClean="0">
                <a:ln w="6600">
                  <a:solidFill>
                    <a:schemeClr val="accent1">
                      <a:lumMod val="75000"/>
                    </a:schemeClr>
                  </a:solidFill>
                  <a:prstDash val="solid"/>
                </a:ln>
                <a:solidFill>
                  <a:srgbClr val="FFFFFF"/>
                </a:solidFill>
                <a:effectLst>
                  <a:outerShdw dist="38100" dir="2700000" algn="tl" rotWithShape="0">
                    <a:schemeClr val="accent2"/>
                  </a:outerShdw>
                </a:effectLst>
              </a:rPr>
              <a:t>EXPOFERIA UTMACH- </a:t>
            </a:r>
          </a:p>
          <a:p>
            <a:pPr algn="ctr"/>
            <a:r>
              <a:rPr lang="es-ES" b="1" dirty="0" smtClean="0">
                <a:ln w="6600">
                  <a:solidFill>
                    <a:schemeClr val="accent1">
                      <a:lumMod val="75000"/>
                    </a:schemeClr>
                  </a:solidFill>
                  <a:prstDash val="solid"/>
                </a:ln>
                <a:solidFill>
                  <a:srgbClr val="FFFFFF"/>
                </a:solidFill>
                <a:effectLst>
                  <a:outerShdw dist="38100" dir="2700000" algn="tl" rotWithShape="0">
                    <a:schemeClr val="accent2"/>
                  </a:outerShdw>
                </a:effectLst>
              </a:rPr>
              <a:t>OFERTA ACADÉMICA</a:t>
            </a:r>
            <a:endParaRPr lang="es-ES" b="1" dirty="0">
              <a:ln w="6600">
                <a:solidFill>
                  <a:schemeClr val="accent1">
                    <a:lumMod val="75000"/>
                  </a:schemeClr>
                </a:solidFill>
                <a:prstDash val="solid"/>
              </a:ln>
              <a:solidFill>
                <a:srgbClr val="FFFFFF"/>
              </a:solidFill>
              <a:effectLst>
                <a:outerShdw dist="38100" dir="2700000" algn="tl" rotWithShape="0">
                  <a:schemeClr val="accent2"/>
                </a:outerShdw>
              </a:effectLst>
            </a:endParaRPr>
          </a:p>
        </p:txBody>
      </p:sp>
      <p:pic>
        <p:nvPicPr>
          <p:cNvPr id="14" name="Imagen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334" y="2368743"/>
            <a:ext cx="2046481" cy="2613429"/>
          </a:xfrm>
          <a:prstGeom prst="rect">
            <a:avLst/>
          </a:prstGeom>
        </p:spPr>
      </p:pic>
      <p:pic>
        <p:nvPicPr>
          <p:cNvPr id="15" name="Imagen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3057" y="1865546"/>
            <a:ext cx="2369127" cy="1776845"/>
          </a:xfrm>
          <a:prstGeom prst="rect">
            <a:avLst/>
          </a:prstGeom>
        </p:spPr>
      </p:pic>
      <p:pic>
        <p:nvPicPr>
          <p:cNvPr id="16" name="Imagen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9831" y="1740732"/>
            <a:ext cx="1483256" cy="1977675"/>
          </a:xfrm>
          <a:prstGeom prst="rect">
            <a:avLst/>
          </a:prstGeom>
        </p:spPr>
      </p:pic>
      <p:pic>
        <p:nvPicPr>
          <p:cNvPr id="17" name="Imagen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3984" y="3181420"/>
            <a:ext cx="2061579" cy="2748772"/>
          </a:xfrm>
          <a:prstGeom prst="rect">
            <a:avLst/>
          </a:prstGeom>
        </p:spPr>
      </p:pic>
      <p:sp>
        <p:nvSpPr>
          <p:cNvPr id="18" name="CuadroTexto 17"/>
          <p:cNvSpPr txBox="1"/>
          <p:nvPr/>
        </p:nvSpPr>
        <p:spPr>
          <a:xfrm>
            <a:off x="5771734" y="3850572"/>
            <a:ext cx="4702569" cy="584775"/>
          </a:xfrm>
          <a:prstGeom prst="rect">
            <a:avLst/>
          </a:prstGeom>
          <a:noFill/>
          <a:effectLst>
            <a:glow rad="101600">
              <a:schemeClr val="accent2">
                <a:satMod val="175000"/>
                <a:alpha val="40000"/>
              </a:schemeClr>
            </a:glow>
          </a:effectLst>
        </p:spPr>
        <p:txBody>
          <a:bodyPr wrap="none" rtlCol="0">
            <a:spAutoFit/>
          </a:bodyPr>
          <a:lstStyle/>
          <a:p>
            <a:pPr algn="ctr"/>
            <a:r>
              <a:rPr lang="es-ES" sz="1600" b="1" dirty="0" smtClean="0">
                <a:ln w="6600">
                  <a:solidFill>
                    <a:schemeClr val="accent1">
                      <a:lumMod val="75000"/>
                    </a:schemeClr>
                  </a:solidFill>
                  <a:prstDash val="solid"/>
                </a:ln>
                <a:solidFill>
                  <a:srgbClr val="FFFFFF"/>
                </a:solidFill>
                <a:effectLst>
                  <a:outerShdw dist="38100" dir="2700000" algn="tl" rotWithShape="0">
                    <a:schemeClr val="accent2"/>
                  </a:outerShdw>
                </a:effectLst>
              </a:rPr>
              <a:t>CONDECORACIÓN MUNICIPALIDAD DE MACHALA </a:t>
            </a:r>
          </a:p>
          <a:p>
            <a:pPr algn="ctr"/>
            <a:r>
              <a:rPr lang="es-ES" sz="1600" b="1" dirty="0" smtClean="0">
                <a:ln w="6600">
                  <a:solidFill>
                    <a:schemeClr val="accent1">
                      <a:lumMod val="75000"/>
                    </a:schemeClr>
                  </a:solidFill>
                  <a:prstDash val="solid"/>
                </a:ln>
                <a:solidFill>
                  <a:srgbClr val="FFFFFF"/>
                </a:solidFill>
                <a:effectLst>
                  <a:outerShdw dist="38100" dir="2700000" algn="tl" rotWithShape="0">
                    <a:schemeClr val="accent2"/>
                  </a:outerShdw>
                </a:effectLst>
              </a:rPr>
              <a:t>INSTITUCIÓN AL MÉRITO </a:t>
            </a:r>
            <a:endParaRPr lang="es-ES" sz="1600" b="1" dirty="0">
              <a:ln w="6600">
                <a:solidFill>
                  <a:schemeClr val="accent1">
                    <a:lumMod val="75000"/>
                  </a:schemeClr>
                </a:solidFill>
                <a:prstDash val="solid"/>
              </a:ln>
              <a:solidFill>
                <a:srgbClr val="FFFFFF"/>
              </a:solidFill>
              <a:effectLst>
                <a:outerShdw dist="38100" dir="2700000" algn="tl" rotWithShape="0">
                  <a:schemeClr val="accent2"/>
                </a:outerShdw>
              </a:effectLst>
            </a:endParaRPr>
          </a:p>
        </p:txBody>
      </p:sp>
      <p:pic>
        <p:nvPicPr>
          <p:cNvPr id="19" name="Imagen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4244" y="4466423"/>
            <a:ext cx="2192280" cy="2192280"/>
          </a:xfrm>
          <a:prstGeom prst="rect">
            <a:avLst/>
          </a:prstGeom>
        </p:spPr>
      </p:pic>
    </p:spTree>
    <p:extLst>
      <p:ext uri="{BB962C8B-B14F-4D97-AF65-F5344CB8AC3E}">
        <p14:creationId xmlns:p14="http://schemas.microsoft.com/office/powerpoint/2010/main" val="5327267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ACTIVIDADES DE VINCULACIÓN CON LA SOCIEDAD</a:t>
            </a:r>
            <a:endParaRPr lang="es-ES" dirty="0"/>
          </a:p>
        </p:txBody>
      </p:sp>
      <p:pic>
        <p:nvPicPr>
          <p:cNvPr id="3" name="Imagen 2"/>
          <p:cNvPicPr>
            <a:picLocks noChangeAspect="1"/>
          </p:cNvPicPr>
          <p:nvPr/>
        </p:nvPicPr>
        <p:blipFill>
          <a:blip r:embed="rId2"/>
          <a:stretch>
            <a:fillRect/>
          </a:stretch>
        </p:blipFill>
        <p:spPr>
          <a:xfrm>
            <a:off x="3244562" y="1389784"/>
            <a:ext cx="7143750" cy="5353050"/>
          </a:xfrm>
          <a:prstGeom prst="rect">
            <a:avLst/>
          </a:prstGeom>
        </p:spPr>
      </p:pic>
    </p:spTree>
    <p:extLst>
      <p:ext uri="{BB962C8B-B14F-4D97-AF65-F5344CB8AC3E}">
        <p14:creationId xmlns:p14="http://schemas.microsoft.com/office/powerpoint/2010/main" val="22870131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VINCULACIÓN</a:t>
            </a:r>
            <a:endParaRPr lang="es-ES" dirty="0"/>
          </a:p>
        </p:txBody>
      </p:sp>
      <p:sp>
        <p:nvSpPr>
          <p:cNvPr id="6" name="CuadroTexto 5"/>
          <p:cNvSpPr txBox="1"/>
          <p:nvPr/>
        </p:nvSpPr>
        <p:spPr>
          <a:xfrm>
            <a:off x="245285" y="1556066"/>
            <a:ext cx="3296870" cy="369332"/>
          </a:xfrm>
          <a:prstGeom prst="rect">
            <a:avLst/>
          </a:prstGeom>
          <a:noFill/>
          <a:effectLst>
            <a:glow rad="101600">
              <a:schemeClr val="accent2">
                <a:satMod val="175000"/>
                <a:alpha val="40000"/>
              </a:schemeClr>
            </a:glow>
          </a:effectLst>
        </p:spPr>
        <p:txBody>
          <a:bodyPr wrap="square" rtlCol="0">
            <a:spAutoFit/>
          </a:bodyPr>
          <a:lstStyle/>
          <a:p>
            <a:pPr algn="ctr"/>
            <a:r>
              <a:rPr lang="es-ES" b="1" dirty="0" smtClean="0">
                <a:ln w="6600">
                  <a:solidFill>
                    <a:schemeClr val="accent1">
                      <a:lumMod val="75000"/>
                    </a:schemeClr>
                  </a:solidFill>
                  <a:prstDash val="solid"/>
                </a:ln>
                <a:solidFill>
                  <a:srgbClr val="FFFFFF"/>
                </a:solidFill>
                <a:effectLst>
                  <a:outerShdw dist="38100" dir="2700000" algn="tl" rotWithShape="0">
                    <a:schemeClr val="accent2"/>
                  </a:outerShdw>
                </a:effectLst>
              </a:rPr>
              <a:t>PROY. SIST VOTACIONES </a:t>
            </a:r>
            <a:endParaRPr lang="es-ES" b="1" dirty="0">
              <a:ln w="6600">
                <a:solidFill>
                  <a:schemeClr val="accent1">
                    <a:lumMod val="75000"/>
                  </a:schemeClr>
                </a:solidFill>
                <a:prstDash val="solid"/>
              </a:ln>
              <a:solidFill>
                <a:srgbClr val="FFFFFF"/>
              </a:solidFill>
              <a:effectLst>
                <a:outerShdw dist="38100" dir="2700000" algn="tl" rotWithShape="0">
                  <a:schemeClr val="accent2"/>
                </a:outerShdw>
              </a:effectLst>
            </a:endParaRPr>
          </a:p>
        </p:txBody>
      </p:sp>
      <p:sp>
        <p:nvSpPr>
          <p:cNvPr id="7" name="CuadroTexto 6"/>
          <p:cNvSpPr txBox="1"/>
          <p:nvPr/>
        </p:nvSpPr>
        <p:spPr>
          <a:xfrm>
            <a:off x="3851737" y="1515845"/>
            <a:ext cx="2556341" cy="369332"/>
          </a:xfrm>
          <a:prstGeom prst="rect">
            <a:avLst/>
          </a:prstGeom>
          <a:noFill/>
          <a:effectLst>
            <a:glow rad="101600">
              <a:schemeClr val="accent2">
                <a:satMod val="175000"/>
                <a:alpha val="40000"/>
              </a:schemeClr>
            </a:glow>
          </a:effectLst>
        </p:spPr>
        <p:txBody>
          <a:bodyPr wrap="none" rtlCol="0">
            <a:spAutoFit/>
          </a:bodyPr>
          <a:lstStyle/>
          <a:p>
            <a:r>
              <a:rPr lang="es-ES" b="1" dirty="0" smtClean="0">
                <a:ln w="6600">
                  <a:solidFill>
                    <a:schemeClr val="accent1">
                      <a:lumMod val="75000"/>
                    </a:schemeClr>
                  </a:solidFill>
                  <a:prstDash val="solid"/>
                </a:ln>
                <a:solidFill>
                  <a:srgbClr val="FFFFFF"/>
                </a:solidFill>
                <a:effectLst>
                  <a:outerShdw dist="38100" dir="2700000" algn="tl" rotWithShape="0">
                    <a:schemeClr val="accent2"/>
                  </a:outerShdw>
                </a:effectLst>
              </a:rPr>
              <a:t>SEGUIMIENTO A GRAD.</a:t>
            </a:r>
            <a:endParaRPr lang="es-ES" b="1" dirty="0">
              <a:ln w="6600">
                <a:solidFill>
                  <a:schemeClr val="accent1">
                    <a:lumMod val="75000"/>
                  </a:schemeClr>
                </a:solidFill>
                <a:prstDash val="solid"/>
              </a:ln>
              <a:solidFill>
                <a:srgbClr val="FFFFFF"/>
              </a:solidFill>
              <a:effectLst>
                <a:outerShdw dist="38100" dir="2700000" algn="tl" rotWithShape="0">
                  <a:schemeClr val="accent2"/>
                </a:outerShdw>
              </a:effectLst>
            </a:endParaRPr>
          </a:p>
        </p:txBody>
      </p:sp>
      <p:sp>
        <p:nvSpPr>
          <p:cNvPr id="10" name="CuadroTexto 9"/>
          <p:cNvSpPr txBox="1"/>
          <p:nvPr/>
        </p:nvSpPr>
        <p:spPr>
          <a:xfrm>
            <a:off x="6716558" y="1478514"/>
            <a:ext cx="3342389" cy="523220"/>
          </a:xfrm>
          <a:prstGeom prst="rect">
            <a:avLst/>
          </a:prstGeom>
          <a:noFill/>
          <a:effectLst>
            <a:glow rad="101600">
              <a:schemeClr val="accent2">
                <a:satMod val="175000"/>
                <a:alpha val="40000"/>
              </a:schemeClr>
            </a:glow>
          </a:effectLst>
        </p:spPr>
        <p:txBody>
          <a:bodyPr wrap="square" rtlCol="0">
            <a:spAutoFit/>
          </a:bodyPr>
          <a:lstStyle/>
          <a:p>
            <a:pPr algn="ctr"/>
            <a:r>
              <a:rPr lang="es-ES" sz="1400" b="1" dirty="0" smtClean="0">
                <a:ln w="6600">
                  <a:solidFill>
                    <a:schemeClr val="accent1">
                      <a:lumMod val="75000"/>
                    </a:schemeClr>
                  </a:solidFill>
                  <a:prstDash val="solid"/>
                </a:ln>
                <a:solidFill>
                  <a:srgbClr val="FFFFFF"/>
                </a:solidFill>
                <a:effectLst>
                  <a:outerShdw dist="38100" dir="2700000" algn="tl" rotWithShape="0">
                    <a:schemeClr val="accent2"/>
                  </a:outerShdw>
                </a:effectLst>
              </a:rPr>
              <a:t>ANIV. 26 AÑOS CONDECORACIÓN SRTA. INST-MEJORES ALUMN</a:t>
            </a:r>
            <a:endParaRPr lang="es-ES" sz="1400" b="1" dirty="0">
              <a:ln w="6600">
                <a:solidFill>
                  <a:schemeClr val="accent1">
                    <a:lumMod val="75000"/>
                  </a:schemeClr>
                </a:solidFill>
                <a:prstDash val="solid"/>
              </a:ln>
              <a:solidFill>
                <a:srgbClr val="FFFFFF"/>
              </a:solidFill>
              <a:effectLst>
                <a:outerShdw dist="38100" dir="2700000" algn="tl" rotWithShape="0">
                  <a:schemeClr val="accent2"/>
                </a:outerShdw>
              </a:effectLst>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829" y="2073068"/>
            <a:ext cx="2179781" cy="1634836"/>
          </a:xfrm>
          <a:prstGeom prst="rect">
            <a:avLst/>
          </a:prstGeom>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829" y="4037926"/>
            <a:ext cx="1201425" cy="2135867"/>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9018" y="4170677"/>
            <a:ext cx="2493818" cy="1870364"/>
          </a:xfrm>
          <a:prstGeom prst="rect">
            <a:avLst/>
          </a:prstGeom>
        </p:spPr>
      </p:pic>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2234" y="1948840"/>
            <a:ext cx="2475345" cy="1856509"/>
          </a:xfrm>
          <a:prstGeom prst="rect">
            <a:avLst/>
          </a:prstGeom>
        </p:spPr>
      </p:pic>
      <p:pic>
        <p:nvPicPr>
          <p:cNvPr id="11" name="Imagen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6322" y="2073068"/>
            <a:ext cx="1629642" cy="2172856"/>
          </a:xfrm>
          <a:prstGeom prst="rect">
            <a:avLst/>
          </a:prstGeom>
        </p:spPr>
      </p:pic>
      <p:pic>
        <p:nvPicPr>
          <p:cNvPr id="12" name="Imagen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21295" y="2073067"/>
            <a:ext cx="2796812" cy="2097609"/>
          </a:xfrm>
          <a:prstGeom prst="rect">
            <a:avLst/>
          </a:prstGeom>
        </p:spPr>
      </p:pic>
      <p:sp>
        <p:nvSpPr>
          <p:cNvPr id="20" name="CuadroTexto 19"/>
          <p:cNvSpPr txBox="1"/>
          <p:nvPr/>
        </p:nvSpPr>
        <p:spPr>
          <a:xfrm>
            <a:off x="7111602" y="4425299"/>
            <a:ext cx="2947345" cy="369332"/>
          </a:xfrm>
          <a:prstGeom prst="rect">
            <a:avLst/>
          </a:prstGeom>
          <a:noFill/>
          <a:effectLst>
            <a:glow rad="101600">
              <a:schemeClr val="accent2">
                <a:satMod val="175000"/>
                <a:alpha val="40000"/>
              </a:schemeClr>
            </a:glow>
          </a:effectLst>
        </p:spPr>
        <p:txBody>
          <a:bodyPr wrap="none" rtlCol="0">
            <a:spAutoFit/>
          </a:bodyPr>
          <a:lstStyle/>
          <a:p>
            <a:r>
              <a:rPr lang="es-ES" b="1" dirty="0" smtClean="0">
                <a:ln w="6600">
                  <a:solidFill>
                    <a:schemeClr val="accent1">
                      <a:lumMod val="75000"/>
                    </a:schemeClr>
                  </a:solidFill>
                  <a:prstDash val="solid"/>
                </a:ln>
                <a:solidFill>
                  <a:srgbClr val="FFFFFF"/>
                </a:solidFill>
                <a:effectLst>
                  <a:outerShdw dist="38100" dir="2700000" algn="tl" rotWithShape="0">
                    <a:schemeClr val="accent2"/>
                  </a:outerShdw>
                </a:effectLst>
              </a:rPr>
              <a:t>EXPOFERIA TECNOLÓGICA</a:t>
            </a:r>
            <a:endParaRPr lang="es-ES" b="1" dirty="0">
              <a:ln w="6600">
                <a:solidFill>
                  <a:schemeClr val="accent1">
                    <a:lumMod val="75000"/>
                  </a:schemeClr>
                </a:solidFill>
                <a:prstDash val="solid"/>
              </a:ln>
              <a:solidFill>
                <a:srgbClr val="FFFFFF"/>
              </a:solidFill>
              <a:effectLst>
                <a:outerShdw dist="38100" dir="2700000" algn="tl" rotWithShape="0">
                  <a:schemeClr val="accent2"/>
                </a:outerShdw>
              </a:effectLst>
            </a:endParaRPr>
          </a:p>
        </p:txBody>
      </p:sp>
      <p:pic>
        <p:nvPicPr>
          <p:cNvPr id="21" name="Imagen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98845" y="4894212"/>
            <a:ext cx="2488907" cy="1659272"/>
          </a:xfrm>
          <a:prstGeom prst="rect">
            <a:avLst/>
          </a:prstGeom>
        </p:spPr>
      </p:pic>
      <p:pic>
        <p:nvPicPr>
          <p:cNvPr id="22" name="Imagen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21295" y="4907783"/>
            <a:ext cx="2444626" cy="1629750"/>
          </a:xfrm>
          <a:prstGeom prst="rect">
            <a:avLst/>
          </a:prstGeom>
        </p:spPr>
      </p:pic>
    </p:spTree>
    <p:extLst>
      <p:ext uri="{BB962C8B-B14F-4D97-AF65-F5344CB8AC3E}">
        <p14:creationId xmlns:p14="http://schemas.microsoft.com/office/powerpoint/2010/main" val="23195703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EXPOSICIÓN OFERTA ACADÉMICA</a:t>
            </a:r>
            <a:endParaRPr lang="es-ES" dirty="0"/>
          </a:p>
        </p:txBody>
      </p:sp>
      <p:sp>
        <p:nvSpPr>
          <p:cNvPr id="6" name="CuadroTexto 5"/>
          <p:cNvSpPr txBox="1"/>
          <p:nvPr/>
        </p:nvSpPr>
        <p:spPr>
          <a:xfrm>
            <a:off x="245285" y="1556066"/>
            <a:ext cx="5061006" cy="369332"/>
          </a:xfrm>
          <a:prstGeom prst="rect">
            <a:avLst/>
          </a:prstGeom>
          <a:noFill/>
          <a:effectLst>
            <a:glow rad="101600">
              <a:schemeClr val="accent2">
                <a:satMod val="175000"/>
                <a:alpha val="40000"/>
              </a:schemeClr>
            </a:glow>
          </a:effectLst>
        </p:spPr>
        <p:txBody>
          <a:bodyPr wrap="square" rtlCol="0">
            <a:spAutoFit/>
          </a:bodyPr>
          <a:lstStyle/>
          <a:p>
            <a:pPr algn="ctr"/>
            <a:r>
              <a:rPr lang="es-ES" b="1" dirty="0" smtClean="0">
                <a:ln w="6600">
                  <a:solidFill>
                    <a:schemeClr val="accent1">
                      <a:lumMod val="75000"/>
                    </a:schemeClr>
                  </a:solidFill>
                  <a:prstDash val="solid"/>
                </a:ln>
                <a:solidFill>
                  <a:srgbClr val="FFFFFF"/>
                </a:solidFill>
                <a:effectLst>
                  <a:outerShdw dist="38100" dir="2700000" algn="tl" rotWithShape="0">
                    <a:schemeClr val="accent2"/>
                  </a:outerShdw>
                </a:effectLst>
              </a:rPr>
              <a:t>EN SANTA ROSA, GUABO Y MACHALA</a:t>
            </a:r>
            <a:endParaRPr lang="es-ES" b="1" dirty="0">
              <a:ln w="6600">
                <a:solidFill>
                  <a:schemeClr val="accent1">
                    <a:lumMod val="75000"/>
                  </a:schemeClr>
                </a:solidFill>
                <a:prstDash val="solid"/>
              </a:ln>
              <a:solidFill>
                <a:srgbClr val="FFFFFF"/>
              </a:solidFill>
              <a:effectLst>
                <a:outerShdw dist="38100" dir="2700000" algn="tl" rotWithShape="0">
                  <a:schemeClr val="accent2"/>
                </a:outerShdw>
              </a:effectLst>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66840" y="2035249"/>
            <a:ext cx="1770340" cy="1327755"/>
          </a:xfrm>
          <a:prstGeom prst="rect">
            <a:avLst/>
          </a:prstGeom>
        </p:spPr>
      </p:pic>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2882" y="2035249"/>
            <a:ext cx="1854396" cy="1390797"/>
          </a:xfrm>
          <a:prstGeom prst="rect">
            <a:avLst/>
          </a:prstGeom>
        </p:spPr>
      </p:pic>
      <p:pic>
        <p:nvPicPr>
          <p:cNvPr id="14" name="Imagen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366" y="2045775"/>
            <a:ext cx="1908954" cy="1431716"/>
          </a:xfrm>
          <a:prstGeom prst="rect">
            <a:avLst/>
          </a:prstGeom>
        </p:spPr>
      </p:pic>
      <p:sp>
        <p:nvSpPr>
          <p:cNvPr id="18" name="CuadroTexto 17"/>
          <p:cNvSpPr txBox="1"/>
          <p:nvPr/>
        </p:nvSpPr>
        <p:spPr>
          <a:xfrm>
            <a:off x="-273728" y="3799497"/>
            <a:ext cx="5061006" cy="369332"/>
          </a:xfrm>
          <a:prstGeom prst="rect">
            <a:avLst/>
          </a:prstGeom>
          <a:noFill/>
          <a:effectLst>
            <a:glow rad="101600">
              <a:schemeClr val="accent2">
                <a:satMod val="175000"/>
                <a:alpha val="40000"/>
              </a:schemeClr>
            </a:glow>
          </a:effectLst>
        </p:spPr>
        <p:txBody>
          <a:bodyPr wrap="square" rtlCol="0">
            <a:spAutoFit/>
          </a:bodyPr>
          <a:lstStyle/>
          <a:p>
            <a:pPr algn="ctr"/>
            <a:r>
              <a:rPr lang="es-ES" b="1" dirty="0" smtClean="0">
                <a:ln w="6600">
                  <a:solidFill>
                    <a:schemeClr val="accent1">
                      <a:lumMod val="75000"/>
                    </a:schemeClr>
                  </a:solidFill>
                  <a:prstDash val="solid"/>
                </a:ln>
                <a:solidFill>
                  <a:srgbClr val="FFFFFF"/>
                </a:solidFill>
                <a:effectLst>
                  <a:outerShdw dist="38100" dir="2700000" algn="tl" rotWithShape="0">
                    <a:schemeClr val="accent2"/>
                  </a:outerShdw>
                </a:effectLst>
              </a:rPr>
              <a:t>PROYECTO UNIVERSIDAD SEGURA</a:t>
            </a:r>
            <a:endParaRPr lang="es-ES" b="1" dirty="0">
              <a:ln w="6600">
                <a:solidFill>
                  <a:schemeClr val="accent1">
                    <a:lumMod val="75000"/>
                  </a:schemeClr>
                </a:solidFill>
                <a:prstDash val="solid"/>
              </a:ln>
              <a:solidFill>
                <a:srgbClr val="FFFFFF"/>
              </a:solidFill>
              <a:effectLst>
                <a:outerShdw dist="38100" dir="2700000" algn="tl" rotWithShape="0">
                  <a:schemeClr val="accent2"/>
                </a:outerShdw>
              </a:effectLst>
            </a:endParaRPr>
          </a:p>
        </p:txBody>
      </p:sp>
      <p:pic>
        <p:nvPicPr>
          <p:cNvPr id="15" name="Imagen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334" y="4340835"/>
            <a:ext cx="2676327" cy="2007245"/>
          </a:xfrm>
          <a:prstGeom prst="rect">
            <a:avLst/>
          </a:prstGeom>
        </p:spPr>
      </p:pic>
      <p:pic>
        <p:nvPicPr>
          <p:cNvPr id="16" name="Imagen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75683" y="4340834"/>
            <a:ext cx="2676327" cy="2007245"/>
          </a:xfrm>
          <a:prstGeom prst="rect">
            <a:avLst/>
          </a:prstGeom>
        </p:spPr>
      </p:pic>
      <p:pic>
        <p:nvPicPr>
          <p:cNvPr id="17" name="Imagen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12742" y="2351906"/>
            <a:ext cx="2802082" cy="1868055"/>
          </a:xfrm>
          <a:prstGeom prst="rect">
            <a:avLst/>
          </a:prstGeom>
        </p:spPr>
      </p:pic>
      <p:pic>
        <p:nvPicPr>
          <p:cNvPr id="19" name="Imagen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12742" y="973543"/>
            <a:ext cx="2802082" cy="1260937"/>
          </a:xfrm>
          <a:prstGeom prst="rect">
            <a:avLst/>
          </a:prstGeom>
        </p:spPr>
      </p:pic>
      <p:pic>
        <p:nvPicPr>
          <p:cNvPr id="23" name="Imagen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26655" y="4659315"/>
            <a:ext cx="2547347" cy="1910510"/>
          </a:xfrm>
          <a:prstGeom prst="rect">
            <a:avLst/>
          </a:prstGeom>
        </p:spPr>
      </p:pic>
      <p:pic>
        <p:nvPicPr>
          <p:cNvPr id="24" name="Imagen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440359" y="4659315"/>
            <a:ext cx="2547347" cy="1910510"/>
          </a:xfrm>
          <a:prstGeom prst="rect">
            <a:avLst/>
          </a:prstGeom>
        </p:spPr>
      </p:pic>
    </p:spTree>
    <p:extLst>
      <p:ext uri="{BB962C8B-B14F-4D97-AF65-F5344CB8AC3E}">
        <p14:creationId xmlns:p14="http://schemas.microsoft.com/office/powerpoint/2010/main" val="39548556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913207" y="225737"/>
            <a:ext cx="6482055" cy="6421248"/>
          </a:xfrm>
          <a:prstGeom prst="rect">
            <a:avLst/>
          </a:prstGeom>
        </p:spPr>
      </p:pic>
    </p:spTree>
    <p:extLst>
      <p:ext uri="{BB962C8B-B14F-4D97-AF65-F5344CB8AC3E}">
        <p14:creationId xmlns:p14="http://schemas.microsoft.com/office/powerpoint/2010/main" val="281495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ESTRUCTURA ORGÁNICA</a:t>
            </a:r>
            <a:endParaRPr lang="es-EC" dirty="0"/>
          </a:p>
        </p:txBody>
      </p:sp>
      <p:graphicFrame>
        <p:nvGraphicFramePr>
          <p:cNvPr id="4" name="Diagrama 3"/>
          <p:cNvGraphicFramePr/>
          <p:nvPr>
            <p:extLst>
              <p:ext uri="{D42A27DB-BD31-4B8C-83A1-F6EECF244321}">
                <p14:modId xmlns:p14="http://schemas.microsoft.com/office/powerpoint/2010/main" val="2615871641"/>
              </p:ext>
            </p:extLst>
          </p:nvPr>
        </p:nvGraphicFramePr>
        <p:xfrm>
          <a:off x="-621403" y="263046"/>
          <a:ext cx="13172481" cy="6338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57274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448972" y="447161"/>
            <a:ext cx="7214968" cy="5914868"/>
          </a:xfrm>
          <a:prstGeom prst="rect">
            <a:avLst/>
          </a:prstGeom>
        </p:spPr>
      </p:pic>
    </p:spTree>
    <p:extLst>
      <p:ext uri="{BB962C8B-B14F-4D97-AF65-F5344CB8AC3E}">
        <p14:creationId xmlns:p14="http://schemas.microsoft.com/office/powerpoint/2010/main" val="28687912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887838" y="759656"/>
            <a:ext cx="10522966" cy="5176104"/>
          </a:xfrm>
          <a:prstGeom prst="rect">
            <a:avLst/>
          </a:prstGeom>
        </p:spPr>
      </p:pic>
    </p:spTree>
    <p:extLst>
      <p:ext uri="{BB962C8B-B14F-4D97-AF65-F5344CB8AC3E}">
        <p14:creationId xmlns:p14="http://schemas.microsoft.com/office/powerpoint/2010/main" val="7524976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DESAFIOS</a:t>
            </a:r>
            <a:endParaRPr lang="es-EC" dirty="0"/>
          </a:p>
        </p:txBody>
      </p:sp>
      <p:sp>
        <p:nvSpPr>
          <p:cNvPr id="3" name="Marcador de contenido 2"/>
          <p:cNvSpPr>
            <a:spLocks noGrp="1"/>
          </p:cNvSpPr>
          <p:nvPr>
            <p:ph idx="1"/>
          </p:nvPr>
        </p:nvSpPr>
        <p:spPr>
          <a:xfrm>
            <a:off x="677334" y="1513475"/>
            <a:ext cx="10548684" cy="4648174"/>
          </a:xfrm>
        </p:spPr>
        <p:txBody>
          <a:bodyPr>
            <a:noAutofit/>
          </a:bodyPr>
          <a:lstStyle/>
          <a:p>
            <a:pPr algn="just"/>
            <a:r>
              <a:rPr lang="es-EC" sz="2000" dirty="0"/>
              <a:t>El área académica tiene como desafío para 2024 establecer un nuevo modelo educativo y pedagógico basado en la excelencia </a:t>
            </a:r>
            <a:r>
              <a:rPr lang="es-EC" sz="2000" dirty="0" smtClean="0"/>
              <a:t>académica</a:t>
            </a:r>
            <a:r>
              <a:rPr lang="es-EC" sz="2000" dirty="0"/>
              <a:t>.</a:t>
            </a:r>
            <a:endParaRPr lang="es-EC" sz="2000" dirty="0"/>
          </a:p>
          <a:p>
            <a:pPr algn="just"/>
            <a:r>
              <a:rPr lang="es-EC" sz="2000" dirty="0" smtClean="0"/>
              <a:t>Para </a:t>
            </a:r>
            <a:r>
              <a:rPr lang="es-EC" sz="2000" dirty="0"/>
              <a:t>el año 2024, el ISTPBMV, se plantea establecer una línea de trabajo que integre la investigación e innovación y que fomente la colaboración interdisciplinaria y la conexión con la comunidad. </a:t>
            </a:r>
            <a:endParaRPr lang="es-EC" sz="2000" dirty="0" smtClean="0"/>
          </a:p>
          <a:p>
            <a:pPr algn="just"/>
            <a:r>
              <a:rPr lang="es-EC" sz="2000" dirty="0"/>
              <a:t>Para la Vinculación con la sociedad el desafío es contar con proyectos pertinentes con la carrera  y  que  estos  se  desarrollen  en  el  marco  de  convenios  y  acuerdos </a:t>
            </a:r>
            <a:r>
              <a:rPr lang="es-EC" sz="2000" dirty="0" smtClean="0"/>
              <a:t>interinstitucionales.</a:t>
            </a:r>
          </a:p>
          <a:p>
            <a:pPr algn="just"/>
            <a:r>
              <a:rPr lang="es-EC" sz="2000" dirty="0"/>
              <a:t>En cuanto a las prácticas pre profesionales el desafío es incluir a todos los estudiantes  que  deben  cumplir  con  este  requisito  y  que  lo  desarrollen  en  los  tiempos requeridos.</a:t>
            </a:r>
            <a:endParaRPr lang="es-EC" sz="2000" dirty="0" smtClean="0"/>
          </a:p>
          <a:p>
            <a:pPr algn="just"/>
            <a:r>
              <a:rPr lang="es-EC" sz="2000" dirty="0"/>
              <a:t>El área de Aseguramiento de la Calidad, el desafío para 2024 es alcanzar la acreditación institucional con una calificación de excelencia, pues el instituto busca ser un referente nacional en temas de formación técnica tecnológica.</a:t>
            </a:r>
          </a:p>
          <a:p>
            <a:pPr algn="just"/>
            <a:endParaRPr lang="es-EC" sz="2000" dirty="0"/>
          </a:p>
        </p:txBody>
      </p:sp>
    </p:spTree>
    <p:extLst>
      <p:ext uri="{BB962C8B-B14F-4D97-AF65-F5344CB8AC3E}">
        <p14:creationId xmlns:p14="http://schemas.microsoft.com/office/powerpoint/2010/main" val="33217027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60213" y="824158"/>
            <a:ext cx="9789029" cy="5351559"/>
          </a:xfrm>
        </p:spPr>
        <p:txBody>
          <a:bodyPr>
            <a:noAutofit/>
          </a:bodyPr>
          <a:lstStyle/>
          <a:p>
            <a:pPr algn="just"/>
            <a:r>
              <a:rPr lang="es-EC" sz="2000" dirty="0" smtClean="0"/>
              <a:t>Disponer </a:t>
            </a:r>
            <a:r>
              <a:rPr lang="es-EC" sz="2000" dirty="0"/>
              <a:t>de infraestructura física que cumpla con los estándares nacionales en el ámbito de educación superior y que satisfaga las necesidades de la comunidad educativa, es un desafío para toda institución. </a:t>
            </a:r>
            <a:endParaRPr lang="es-EC" sz="2000" dirty="0" smtClean="0"/>
          </a:p>
          <a:p>
            <a:pPr algn="just"/>
            <a:r>
              <a:rPr lang="es-EC" sz="2000" dirty="0"/>
              <a:t>Es así que, para el año 2024 el ISTPBMV tiene como principal reto, ampliar sus espacios (aulas, talleres y laboratorios) y dotarlos con herramientas, insumos, equipos y maquinarias necesarios para desarrollar óptimos procesos de </a:t>
            </a:r>
            <a:r>
              <a:rPr lang="es-EC" sz="2000" dirty="0" smtClean="0"/>
              <a:t>enseñanza-aprendizaje.</a:t>
            </a:r>
          </a:p>
          <a:p>
            <a:pPr algn="just"/>
            <a:r>
              <a:rPr lang="es-EC" sz="2000" dirty="0"/>
              <a:t>El departamento de Tecnologías enfocará su gestión en garantizar el óptimo rendimiento de la red de datos interna, para lo cual impulsará el rediseño de la estructura de hardware y topología de la red</a:t>
            </a:r>
            <a:r>
              <a:rPr lang="es-EC" sz="2000" dirty="0" smtClean="0"/>
              <a:t>.</a:t>
            </a:r>
          </a:p>
          <a:p>
            <a:pPr algn="just"/>
            <a:r>
              <a:rPr lang="es-EC" sz="2000" dirty="0"/>
              <a:t>El desafío principal del departamento de Talento Humano para el año 2024, se centra en estructurar correctamente todos los subsistemas de talento humano como lo es la cultura organizacional como base fundamental, empezando por establecer y organizar los procesos de reclutamiento con los objetivos y perfiles de cargo.</a:t>
            </a:r>
          </a:p>
          <a:p>
            <a:pPr algn="just"/>
            <a:endParaRPr lang="es-EC" sz="2000" dirty="0"/>
          </a:p>
          <a:p>
            <a:pPr algn="just"/>
            <a:endParaRPr lang="es-EC" sz="2000" dirty="0"/>
          </a:p>
        </p:txBody>
      </p:sp>
    </p:spTree>
    <p:extLst>
      <p:ext uri="{BB962C8B-B14F-4D97-AF65-F5344CB8AC3E}">
        <p14:creationId xmlns:p14="http://schemas.microsoft.com/office/powerpoint/2010/main" val="10333326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6995" y="1499409"/>
            <a:ext cx="10084450" cy="5098340"/>
          </a:xfrm>
        </p:spPr>
        <p:txBody>
          <a:bodyPr>
            <a:noAutofit/>
          </a:bodyPr>
          <a:lstStyle/>
          <a:p>
            <a:pPr algn="just"/>
            <a:r>
              <a:rPr lang="es-EC" sz="2000" dirty="0" smtClean="0"/>
              <a:t>Para  </a:t>
            </a:r>
            <a:r>
              <a:rPr lang="es-EC" sz="2000" dirty="0"/>
              <a:t>el  área  de  biblioteca  más  que  ser  un  desafío,  es  una  meta  principal,  el  lograr  la digitalización completa de su acervo bibliográfico. En la actualidad, las bibliotecas se enfrentan a la necesidad de adaptarse a los avances tecnológicos, incluyendo la inteligencia </a:t>
            </a:r>
            <a:r>
              <a:rPr lang="es-EC" sz="2000" dirty="0" smtClean="0"/>
              <a:t>artificial.</a:t>
            </a:r>
          </a:p>
          <a:p>
            <a:pPr algn="just"/>
            <a:r>
              <a:rPr lang="es-EC" sz="2000" dirty="0"/>
              <a:t>Para  el  área  de  biblioteca  más  que  ser  un  desafío,  es  una  meta  principal,  el  lograr  la digitalización completa de su acervo bibliográfico. En la actualidad, las bibliotecas se enfrentan a la necesidad de adaptarse a los avances </a:t>
            </a:r>
            <a:r>
              <a:rPr lang="es-EC" sz="2000" dirty="0" smtClean="0"/>
              <a:t>tecnológicos</a:t>
            </a:r>
          </a:p>
          <a:p>
            <a:pPr algn="just"/>
            <a:r>
              <a:rPr lang="es-EC" sz="2000" dirty="0"/>
              <a:t>En lo referente a las áreas de comunicación y admisiones, se puede mencionar que los principales  desafíos  para  el  año  se  enfocan  en  fortalecer  los  flujos  de  información  y comunicación interna y externa, mediante la integración de la Inteligencia Artificial (IA), para de esa manera, impactar y cautivar positivamente a los públicos objetivos, así como, mejorar la confianza, a través de la credibilidad de los usuarios.</a:t>
            </a:r>
          </a:p>
          <a:p>
            <a:pPr algn="just"/>
            <a:endParaRPr lang="es-EC" sz="2000" dirty="0" smtClean="0"/>
          </a:p>
          <a:p>
            <a:pPr algn="just"/>
            <a:endParaRPr lang="es-EC" sz="2000" dirty="0"/>
          </a:p>
          <a:p>
            <a:pPr algn="just"/>
            <a:endParaRPr lang="es-EC" sz="2000" dirty="0"/>
          </a:p>
        </p:txBody>
      </p:sp>
    </p:spTree>
    <p:extLst>
      <p:ext uri="{BB962C8B-B14F-4D97-AF65-F5344CB8AC3E}">
        <p14:creationId xmlns:p14="http://schemas.microsoft.com/office/powerpoint/2010/main" val="4286893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80581"/>
          </a:xfrm>
        </p:spPr>
        <p:txBody>
          <a:bodyPr/>
          <a:lstStyle/>
          <a:p>
            <a:r>
              <a:rPr lang="es-ES" dirty="0" smtClean="0"/>
              <a:t>OFERTA ACDÉMICA VIGENTE</a:t>
            </a:r>
            <a:endParaRPr lang="es-EC" dirty="0"/>
          </a:p>
        </p:txBody>
      </p:sp>
      <p:sp>
        <p:nvSpPr>
          <p:cNvPr id="3" name="Marcador de contenido 2"/>
          <p:cNvSpPr>
            <a:spLocks noGrp="1"/>
          </p:cNvSpPr>
          <p:nvPr>
            <p:ph idx="1"/>
          </p:nvPr>
        </p:nvSpPr>
        <p:spPr>
          <a:xfrm>
            <a:off x="677334" y="1383977"/>
            <a:ext cx="8596668" cy="3880773"/>
          </a:xfrm>
        </p:spPr>
        <p:txBody>
          <a:bodyPr/>
          <a:lstStyle/>
          <a:p>
            <a:r>
              <a:rPr lang="es-ES" dirty="0" smtClean="0"/>
              <a:t>Carrera de Tecnología en Desarrollo de Software</a:t>
            </a:r>
          </a:p>
          <a:p>
            <a:r>
              <a:rPr lang="es-ES" dirty="0" smtClean="0"/>
              <a:t>Modalidad: Presencial</a:t>
            </a:r>
          </a:p>
          <a:p>
            <a:pPr algn="just"/>
            <a:r>
              <a:rPr lang="es-EC" dirty="0"/>
              <a:t>Como se puede evidenciar en la Figura 1, la planta directiva se halla conformada por el 50% tanto para el género femenino como el masculino, lo que nos permite cumplir con la política de igualdad. </a:t>
            </a:r>
          </a:p>
          <a:p>
            <a:endParaRPr lang="es-EC" dirty="0"/>
          </a:p>
        </p:txBody>
      </p:sp>
      <p:graphicFrame>
        <p:nvGraphicFramePr>
          <p:cNvPr id="4" name="Gráfico 3"/>
          <p:cNvGraphicFramePr>
            <a:graphicFrameLocks/>
          </p:cNvGraphicFramePr>
          <p:nvPr>
            <p:extLst>
              <p:ext uri="{D42A27DB-BD31-4B8C-83A1-F6EECF244321}">
                <p14:modId xmlns:p14="http://schemas.microsoft.com/office/powerpoint/2010/main" val="846409420"/>
              </p:ext>
            </p:extLst>
          </p:nvPr>
        </p:nvGraphicFramePr>
        <p:xfrm>
          <a:off x="2793304" y="3360792"/>
          <a:ext cx="5372737" cy="32153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67453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17951"/>
          </a:xfrm>
        </p:spPr>
        <p:txBody>
          <a:bodyPr>
            <a:normAutofit fontScale="90000"/>
          </a:bodyPr>
          <a:lstStyle/>
          <a:p>
            <a:r>
              <a:rPr lang="es-ES" dirty="0" smtClean="0"/>
              <a:t>ESTUDIANTES POR GÉNERO</a:t>
            </a:r>
            <a:endParaRPr lang="es-EC" dirty="0"/>
          </a:p>
        </p:txBody>
      </p:sp>
      <p:sp>
        <p:nvSpPr>
          <p:cNvPr id="3" name="Marcador de contenido 2"/>
          <p:cNvSpPr>
            <a:spLocks noGrp="1"/>
          </p:cNvSpPr>
          <p:nvPr>
            <p:ph idx="1"/>
          </p:nvPr>
        </p:nvSpPr>
        <p:spPr>
          <a:xfrm>
            <a:off x="677333" y="1484183"/>
            <a:ext cx="6792612" cy="4879039"/>
          </a:xfrm>
        </p:spPr>
        <p:txBody>
          <a:bodyPr>
            <a:normAutofit/>
          </a:bodyPr>
          <a:lstStyle/>
          <a:p>
            <a:pPr algn="just"/>
            <a:r>
              <a:rPr lang="es-EC" dirty="0"/>
              <a:t>El Instituto cuenta con dos periodos académicos ordinarios de 6 meses cada uno, el primero inicia sus actividades académicas: en el semestre de Mayo a Octubre y el segundo en el semestre de Noviembre a Abril del año siguiente. </a:t>
            </a:r>
          </a:p>
          <a:p>
            <a:pPr algn="just"/>
            <a:r>
              <a:rPr lang="es-EC" dirty="0"/>
              <a:t>En el primero periodo académico del año 2023 se matricularon 44 estudiantes: 7 mujeres y 37 hombres, en los niveles Uno, Dos, Tres y Cinco.</a:t>
            </a:r>
          </a:p>
          <a:p>
            <a:pPr algn="just"/>
            <a:r>
              <a:rPr lang="es-EC" dirty="0"/>
              <a:t>En el segundo periodo académico hubo una deserción del 22.73%, es decir, se matricularon 34 estudiantes: 4 mujeres y 30 hombres, en los siguientes niveles: Dos, Tres, Cuatro y Seis. </a:t>
            </a:r>
          </a:p>
          <a:p>
            <a:pPr marL="0" indent="0" algn="just">
              <a:buNone/>
            </a:pPr>
            <a:r>
              <a:rPr lang="es-EC" dirty="0"/>
              <a:t>En cuanto a la homogeneidad en el género de estudiantes existe una desigualdad por cuanto existe entre todo el alumnado un 12% de género femenino y 88% género masculino.</a:t>
            </a:r>
            <a:endParaRPr lang="es-EC" dirty="0"/>
          </a:p>
        </p:txBody>
      </p:sp>
      <p:graphicFrame>
        <p:nvGraphicFramePr>
          <p:cNvPr id="5" name="Gráfico 4"/>
          <p:cNvGraphicFramePr>
            <a:graphicFrameLocks/>
          </p:cNvGraphicFramePr>
          <p:nvPr>
            <p:extLst>
              <p:ext uri="{D42A27DB-BD31-4B8C-83A1-F6EECF244321}">
                <p14:modId xmlns:p14="http://schemas.microsoft.com/office/powerpoint/2010/main" val="759948126"/>
              </p:ext>
            </p:extLst>
          </p:nvPr>
        </p:nvGraphicFramePr>
        <p:xfrm>
          <a:off x="6525065" y="1484183"/>
          <a:ext cx="6262468" cy="39495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48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800" dirty="0" smtClean="0"/>
              <a:t>DOCENTES POR GÉNERO</a:t>
            </a:r>
            <a:endParaRPr lang="es-EC" sz="2800" dirty="0"/>
          </a:p>
        </p:txBody>
      </p:sp>
      <p:sp>
        <p:nvSpPr>
          <p:cNvPr id="3" name="Marcador de contenido 2"/>
          <p:cNvSpPr>
            <a:spLocks noGrp="1"/>
          </p:cNvSpPr>
          <p:nvPr>
            <p:ph idx="1"/>
          </p:nvPr>
        </p:nvSpPr>
        <p:spPr>
          <a:xfrm>
            <a:off x="339450" y="1270000"/>
            <a:ext cx="4809066" cy="1117183"/>
          </a:xfrm>
        </p:spPr>
        <p:txBody>
          <a:bodyPr>
            <a:noAutofit/>
          </a:bodyPr>
          <a:lstStyle/>
          <a:p>
            <a:pPr algn="just"/>
            <a:r>
              <a:rPr lang="es-EC" sz="1600" dirty="0"/>
              <a:t>Para el año 2023 el ISTPBMV contó con una planta docente de 6 profesores, de los cuales el 67% son hombres y 33% mujeres; sin embargo, se sigue manteniendo la equidad de género para contratación.</a:t>
            </a:r>
          </a:p>
          <a:p>
            <a:pPr algn="just"/>
            <a:endParaRPr lang="es-EC" sz="1600" dirty="0"/>
          </a:p>
        </p:txBody>
      </p:sp>
      <p:graphicFrame>
        <p:nvGraphicFramePr>
          <p:cNvPr id="4" name="Gráfico 3"/>
          <p:cNvGraphicFramePr>
            <a:graphicFrameLocks/>
          </p:cNvGraphicFramePr>
          <p:nvPr>
            <p:extLst>
              <p:ext uri="{D42A27DB-BD31-4B8C-83A1-F6EECF244321}">
                <p14:modId xmlns:p14="http://schemas.microsoft.com/office/powerpoint/2010/main" val="436776419"/>
              </p:ext>
            </p:extLst>
          </p:nvPr>
        </p:nvGraphicFramePr>
        <p:xfrm>
          <a:off x="-518939" y="2732649"/>
          <a:ext cx="5147210" cy="3189849"/>
        </p:xfrm>
        <a:graphic>
          <a:graphicData uri="http://schemas.openxmlformats.org/drawingml/2006/chart">
            <c:chart xmlns:c="http://schemas.openxmlformats.org/drawingml/2006/chart" xmlns:r="http://schemas.openxmlformats.org/officeDocument/2006/relationships" r:id="rId2"/>
          </a:graphicData>
        </a:graphic>
      </p:graphicFrame>
      <p:sp>
        <p:nvSpPr>
          <p:cNvPr id="5" name="Título 1"/>
          <p:cNvSpPr txBox="1">
            <a:spLocks/>
          </p:cNvSpPr>
          <p:nvPr/>
        </p:nvSpPr>
        <p:spPr>
          <a:xfrm>
            <a:off x="5654953" y="60960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dirty="0" smtClean="0"/>
              <a:t>FORMACIÓN DOCENTE</a:t>
            </a:r>
            <a:endParaRPr lang="es-EC" sz="2800" dirty="0"/>
          </a:p>
        </p:txBody>
      </p:sp>
      <p:sp>
        <p:nvSpPr>
          <p:cNvPr id="6" name="Marcador de contenido 2"/>
          <p:cNvSpPr txBox="1">
            <a:spLocks/>
          </p:cNvSpPr>
          <p:nvPr/>
        </p:nvSpPr>
        <p:spPr>
          <a:xfrm>
            <a:off x="5781821" y="1371677"/>
            <a:ext cx="5176911" cy="111744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EC" sz="1600" dirty="0" smtClean="0"/>
              <a:t>En cuanto a la formación docente se clasifica de la siguiente manera:</a:t>
            </a:r>
          </a:p>
          <a:p>
            <a:pPr marL="0" indent="0" algn="just">
              <a:buFont typeface="Wingdings 3" charset="2"/>
              <a:buNone/>
            </a:pPr>
            <a:r>
              <a:rPr lang="es-EC" sz="1600" dirty="0" smtClean="0"/>
              <a:t>El Instituto cuenta con 6 docentes de los cuales 3 docentes tienen formación de cuarto nivel.</a:t>
            </a:r>
          </a:p>
          <a:p>
            <a:endParaRPr lang="es-EC" sz="1600" dirty="0"/>
          </a:p>
        </p:txBody>
      </p:sp>
      <p:graphicFrame>
        <p:nvGraphicFramePr>
          <p:cNvPr id="7" name="Gráfico 6"/>
          <p:cNvGraphicFramePr>
            <a:graphicFrameLocks/>
          </p:cNvGraphicFramePr>
          <p:nvPr>
            <p:extLst>
              <p:ext uri="{D42A27DB-BD31-4B8C-83A1-F6EECF244321}">
                <p14:modId xmlns:p14="http://schemas.microsoft.com/office/powerpoint/2010/main" val="552282373"/>
              </p:ext>
            </p:extLst>
          </p:nvPr>
        </p:nvGraphicFramePr>
        <p:xfrm>
          <a:off x="5781821" y="2690448"/>
          <a:ext cx="4952086" cy="31054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3069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ACONTECIMIENTOS INSTITUCIONALES</a:t>
            </a:r>
            <a:endParaRPr lang="es-EC" dirty="0"/>
          </a:p>
        </p:txBody>
      </p:sp>
      <p:pic>
        <p:nvPicPr>
          <p:cNvPr id="5" name="Imagen 4"/>
          <p:cNvPicPr>
            <a:picLocks noChangeAspect="1"/>
          </p:cNvPicPr>
          <p:nvPr/>
        </p:nvPicPr>
        <p:blipFill>
          <a:blip r:embed="rId2"/>
          <a:stretch>
            <a:fillRect/>
          </a:stretch>
        </p:blipFill>
        <p:spPr>
          <a:xfrm>
            <a:off x="1806673" y="1494301"/>
            <a:ext cx="7522308" cy="4934634"/>
          </a:xfrm>
          <a:prstGeom prst="rect">
            <a:avLst/>
          </a:prstGeom>
        </p:spPr>
      </p:pic>
    </p:spTree>
    <p:extLst>
      <p:ext uri="{BB962C8B-B14F-4D97-AF65-F5344CB8AC3E}">
        <p14:creationId xmlns:p14="http://schemas.microsoft.com/office/powerpoint/2010/main" val="378313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438475" y="293743"/>
            <a:ext cx="3571109" cy="1320800"/>
          </a:xfrm>
        </p:spPr>
        <p:txBody>
          <a:bodyPr>
            <a:normAutofit/>
          </a:bodyPr>
          <a:lstStyle/>
          <a:p>
            <a:pPr algn="ctr"/>
            <a:r>
              <a:rPr lang="es-ES" sz="2000" dirty="0" smtClean="0">
                <a:solidFill>
                  <a:schemeClr val="tx1"/>
                </a:solidFill>
              </a:rPr>
              <a:t>INICIO DE CLASES</a:t>
            </a:r>
            <a:endParaRPr lang="es-EC" sz="2000" dirty="0">
              <a:solidFill>
                <a:schemeClr val="tx1"/>
              </a:solidFill>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7206" y="2785402"/>
            <a:ext cx="2109717" cy="1587563"/>
          </a:xfrm>
          <a:prstGeom prst="rect">
            <a:avLst/>
          </a:prstGeom>
        </p:spPr>
      </p:pic>
      <p:pic>
        <p:nvPicPr>
          <p:cNvPr id="5" name="Imagen 4"/>
          <p:cNvPicPr>
            <a:picLocks noChangeAspect="1"/>
          </p:cNvPicPr>
          <p:nvPr/>
        </p:nvPicPr>
        <p:blipFill rotWithShape="1">
          <a:blip r:embed="rId3" cstate="print">
            <a:extLst>
              <a:ext uri="{28A0092B-C50C-407E-A947-70E740481C1C}">
                <a14:useLocalDpi xmlns:a14="http://schemas.microsoft.com/office/drawing/2010/main" val="0"/>
              </a:ext>
            </a:extLst>
          </a:blip>
          <a:srcRect t="10507" b="18280"/>
          <a:stretch/>
        </p:blipFill>
        <p:spPr>
          <a:xfrm>
            <a:off x="1081962" y="1102974"/>
            <a:ext cx="2761850" cy="1480010"/>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7323" y="4698609"/>
            <a:ext cx="2269481" cy="1707784"/>
          </a:xfrm>
          <a:prstGeom prst="rect">
            <a:avLst/>
          </a:prstGeom>
        </p:spPr>
      </p:pic>
      <p:sp>
        <p:nvSpPr>
          <p:cNvPr id="7" name="Título 1"/>
          <p:cNvSpPr txBox="1">
            <a:spLocks/>
          </p:cNvSpPr>
          <p:nvPr/>
        </p:nvSpPr>
        <p:spPr>
          <a:xfrm>
            <a:off x="957862" y="522179"/>
            <a:ext cx="3571109"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000" dirty="0" smtClean="0"/>
              <a:t>CAPACITACIÓN SGA Y EVA</a:t>
            </a:r>
            <a:endParaRPr lang="es-EC" sz="2000" dirty="0"/>
          </a:p>
        </p:txBody>
      </p:sp>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7531" y="1370413"/>
            <a:ext cx="2319812" cy="1739859"/>
          </a:xfrm>
          <a:prstGeom prst="rect">
            <a:avLst/>
          </a:prstGeom>
        </p:spPr>
      </p:pic>
      <p:sp>
        <p:nvSpPr>
          <p:cNvPr id="9" name="Título 1"/>
          <p:cNvSpPr txBox="1">
            <a:spLocks/>
          </p:cNvSpPr>
          <p:nvPr/>
        </p:nvSpPr>
        <p:spPr>
          <a:xfrm>
            <a:off x="4961883" y="3514834"/>
            <a:ext cx="3571109"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2000" dirty="0" smtClean="0"/>
              <a:t>SUSTENTACIÓN DE TESIS</a:t>
            </a:r>
          </a:p>
          <a:p>
            <a:pPr algn="ctr"/>
            <a:r>
              <a:rPr lang="es-ES" sz="2000" dirty="0" smtClean="0"/>
              <a:t>TERCERA PROM. TGLO.</a:t>
            </a:r>
            <a:endParaRPr lang="es-EC" sz="2000" dirty="0"/>
          </a:p>
        </p:txBody>
      </p:sp>
      <p:pic>
        <p:nvPicPr>
          <p:cNvPr id="10" name="Imagen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7531" y="4599415"/>
            <a:ext cx="2541563" cy="1906172"/>
          </a:xfrm>
          <a:prstGeom prst="rect">
            <a:avLst/>
          </a:prstGeom>
        </p:spPr>
      </p:pic>
      <p:pic>
        <p:nvPicPr>
          <p:cNvPr id="11" name="Imagen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10180" y="794851"/>
            <a:ext cx="2993017" cy="1445491"/>
          </a:xfrm>
          <a:prstGeom prst="rect">
            <a:avLst/>
          </a:prstGeom>
        </p:spPr>
      </p:pic>
      <p:sp>
        <p:nvSpPr>
          <p:cNvPr id="13" name="Título 1"/>
          <p:cNvSpPr txBox="1">
            <a:spLocks/>
          </p:cNvSpPr>
          <p:nvPr/>
        </p:nvSpPr>
        <p:spPr>
          <a:xfrm>
            <a:off x="5114283" y="674579"/>
            <a:ext cx="3571109"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2000" dirty="0" smtClean="0"/>
              <a:t>REUNIÓN DR. PABLO BELTRAN PRESIDENTE CES</a:t>
            </a:r>
            <a:endParaRPr lang="es-EC" sz="2000" dirty="0"/>
          </a:p>
        </p:txBody>
      </p:sp>
      <p:sp>
        <p:nvSpPr>
          <p:cNvPr id="14" name="Título 1"/>
          <p:cNvSpPr txBox="1">
            <a:spLocks/>
          </p:cNvSpPr>
          <p:nvPr/>
        </p:nvSpPr>
        <p:spPr>
          <a:xfrm>
            <a:off x="8613400" y="2496487"/>
            <a:ext cx="3571109"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2000" dirty="0" smtClean="0">
                <a:solidFill>
                  <a:schemeClr val="tx1"/>
                </a:solidFill>
              </a:rPr>
              <a:t>CONDECORACIÓN AL MEJOR GRADUADO 22-23</a:t>
            </a:r>
            <a:endParaRPr lang="es-EC" sz="2000" dirty="0">
              <a:solidFill>
                <a:schemeClr val="tx1"/>
              </a:solidFill>
            </a:endParaRPr>
          </a:p>
        </p:txBody>
      </p:sp>
      <p:pic>
        <p:nvPicPr>
          <p:cNvPr id="15" name="Imagen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19405" y="3226191"/>
            <a:ext cx="2208627" cy="1472418"/>
          </a:xfrm>
          <a:prstGeom prst="rect">
            <a:avLst/>
          </a:prstGeom>
        </p:spPr>
      </p:pic>
      <p:pic>
        <p:nvPicPr>
          <p:cNvPr id="16" name="Imagen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02900" y="4922972"/>
            <a:ext cx="2225132" cy="1483421"/>
          </a:xfrm>
          <a:prstGeom prst="rect">
            <a:avLst/>
          </a:prstGeom>
        </p:spPr>
      </p:pic>
    </p:spTree>
    <p:extLst>
      <p:ext uri="{BB962C8B-B14F-4D97-AF65-F5344CB8AC3E}">
        <p14:creationId xmlns:p14="http://schemas.microsoft.com/office/powerpoint/2010/main" val="1480378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2250" y="1808896"/>
            <a:ext cx="9578014" cy="3880773"/>
          </a:xfrm>
        </p:spPr>
        <p:txBody>
          <a:bodyPr>
            <a:normAutofit/>
          </a:bodyPr>
          <a:lstStyle/>
          <a:p>
            <a:pPr algn="just"/>
            <a:r>
              <a:rPr lang="es-MX" b="1" dirty="0"/>
              <a:t>Adquisición de Sistema de Gestión Académica SGA,</a:t>
            </a:r>
            <a:r>
              <a:rPr lang="es-MX" dirty="0"/>
              <a:t> un software que gestiona todos los procesos de aprendizaje en línea. Una plataforma digital que crea, gestiona y administra programas de formación o cursos educativos.</a:t>
            </a:r>
            <a:endParaRPr lang="es-EC" dirty="0"/>
          </a:p>
          <a:p>
            <a:pPr algn="just"/>
            <a:r>
              <a:rPr lang="es-MX" dirty="0" smtClean="0"/>
              <a:t>Convenios </a:t>
            </a:r>
            <a:r>
              <a:rPr lang="es-MX" dirty="0"/>
              <a:t>interinstitucionales firmados con empresas públicas y privadas para la ejecución de las prácticas pre profesionales. </a:t>
            </a:r>
            <a:endParaRPr lang="es-EC" dirty="0"/>
          </a:p>
          <a:p>
            <a:pPr algn="just"/>
            <a:r>
              <a:rPr lang="es-MX" dirty="0"/>
              <a:t>Creación y aplicación del plan de Psicología positiva.</a:t>
            </a:r>
            <a:endParaRPr lang="es-EC" dirty="0"/>
          </a:p>
          <a:p>
            <a:pPr algn="just"/>
            <a:r>
              <a:rPr lang="es-MX" dirty="0"/>
              <a:t> En Vinculación con la sociedad se tuvo la oportunidad de implementar Proyectos tecnológicos en centros educativos de educación básica como un forma de interactuar con el entorno, coordinando eficaz y eficientemente las funciones de docencia, investigación y extensión de la cultura y los servicios, a la vez que favorece la capacidad de relación con los sectores productivo y social en acciones de beneficio mutuo.</a:t>
            </a:r>
            <a:endParaRPr lang="es-EC" dirty="0"/>
          </a:p>
          <a:p>
            <a:endParaRPr lang="es-EC" dirty="0"/>
          </a:p>
        </p:txBody>
      </p:sp>
      <p:sp>
        <p:nvSpPr>
          <p:cNvPr id="5" name="Título 1"/>
          <p:cNvSpPr>
            <a:spLocks noGrp="1"/>
          </p:cNvSpPr>
          <p:nvPr>
            <p:ph type="title"/>
          </p:nvPr>
        </p:nvSpPr>
        <p:spPr/>
        <p:txBody>
          <a:bodyPr/>
          <a:lstStyle/>
          <a:p>
            <a:r>
              <a:rPr lang="es-ES" dirty="0" smtClean="0"/>
              <a:t>MEJORAS IMPLEMENTADAS</a:t>
            </a:r>
            <a:endParaRPr lang="es-EC" dirty="0"/>
          </a:p>
        </p:txBody>
      </p:sp>
    </p:spTree>
    <p:extLst>
      <p:ext uri="{BB962C8B-B14F-4D97-AF65-F5344CB8AC3E}">
        <p14:creationId xmlns:p14="http://schemas.microsoft.com/office/powerpoint/2010/main" val="2637811766"/>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9116</TotalTime>
  <Words>1458</Words>
  <Application>Microsoft Office PowerPoint</Application>
  <PresentationFormat>Panorámica</PresentationFormat>
  <Paragraphs>148</Paragraphs>
  <Slides>34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34</vt:i4>
      </vt:variant>
    </vt:vector>
  </HeadingPairs>
  <TitlesOfParts>
    <vt:vector size="38" baseType="lpstr">
      <vt:lpstr>Arial</vt:lpstr>
      <vt:lpstr>Trebuchet MS</vt:lpstr>
      <vt:lpstr>Wingdings 3</vt:lpstr>
      <vt:lpstr>Faceta</vt:lpstr>
      <vt:lpstr>RENDICIÓN DE CUENTAS 2023 </vt:lpstr>
      <vt:lpstr>ANTECEDENTES</vt:lpstr>
      <vt:lpstr>ESTRUCTURA ORGÁNICA</vt:lpstr>
      <vt:lpstr>OFERTA ACDÉMICA VIGENTE</vt:lpstr>
      <vt:lpstr>ESTUDIANTES POR GÉNERO</vt:lpstr>
      <vt:lpstr>DOCENTES POR GÉNERO</vt:lpstr>
      <vt:lpstr>ACONTECIMIENTOS INSTITUCIONALES</vt:lpstr>
      <vt:lpstr>INICIO DE CLASES</vt:lpstr>
      <vt:lpstr>MEJORAS IMPLEMENTADAS</vt:lpstr>
      <vt:lpstr>CONVENIOS INTERINSTITUCIONALES</vt:lpstr>
      <vt:lpstr>CHARLAS DE INTELIGENCIA EMOCIONAL</vt:lpstr>
      <vt:lpstr>ACONTECIMIENTOS INSTITUCIONALES</vt:lpstr>
      <vt:lpstr>Presentación de PowerPoint</vt:lpstr>
      <vt:lpstr>MEJORAS IMPLEMENTADAS</vt:lpstr>
      <vt:lpstr>REUNIONES PLAN DE MEJORAMIENTO CACES</vt:lpstr>
      <vt:lpstr>Presentación de PowerPoint</vt:lpstr>
      <vt:lpstr>MEJORAS IMPLEMENTADAS</vt:lpstr>
      <vt:lpstr>CAPACITACIÓN  DE DOCENTES – POSTGRADOS Y CURSOS </vt:lpstr>
      <vt:lpstr>CAPACITACIÓN  DE DOCENTES – POSTGRADOS Y CURSOS </vt:lpstr>
      <vt:lpstr>CAPACITACIÓN DOCENTES</vt:lpstr>
      <vt:lpstr>EDUCACIÓN CONTINUA</vt:lpstr>
      <vt:lpstr>EDUCACIÓN CONTINUA</vt:lpstr>
      <vt:lpstr>EDUCACIÓN CONTINUA - VIRTUALES</vt:lpstr>
      <vt:lpstr>ACTIVIDADES DE VINCULACIÓN CON LA SOCIEDAD</vt:lpstr>
      <vt:lpstr>EXPOSICIÓN OFERTA ACADÉMICA</vt:lpstr>
      <vt:lpstr>ACTIVIDADES DE VINCULACIÓN CON LA SOCIEDAD</vt:lpstr>
      <vt:lpstr>VINCULACIÓN</vt:lpstr>
      <vt:lpstr>EXPOSICIÓN OFERTA ACADÉMICA</vt:lpstr>
      <vt:lpstr>Presentación de PowerPoint</vt:lpstr>
      <vt:lpstr>Presentación de PowerPoint</vt:lpstr>
      <vt:lpstr>Presentación de PowerPoint</vt:lpstr>
      <vt:lpstr>DESAFIOS</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RENDICIÓN DE CUENTAS 2022 </dc:title>
  <dc:creator>Andreavcj</dc:creator>
  <cp:lastModifiedBy>ANDREA VERONICA CARTUCHE JARA</cp:lastModifiedBy>
  <cp:revision>181</cp:revision>
  <dcterms:created xsi:type="dcterms:W3CDTF">2023-06-29T05:19:12Z</dcterms:created>
  <dcterms:modified xsi:type="dcterms:W3CDTF">2024-06-14T04:40:05Z</dcterms:modified>
</cp:coreProperties>
</file>